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5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2.png"/><Relationship Id="rId1" Type="http://schemas.openxmlformats.org/officeDocument/2006/relationships/hyperlink" Target="http://appicon.co/" TargetMode="External"/><Relationship Id="rId5" Type="http://schemas.openxmlformats.org/officeDocument/2006/relationships/image" Target="../media/image29.svg"/><Relationship Id="rId4"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hyperlink" Target="http://appicon.co/" TargetMode="External"/><Relationship Id="rId2" Type="http://schemas.openxmlformats.org/officeDocument/2006/relationships/image" Target="../media/image27.svg"/><Relationship Id="rId1" Type="http://schemas.openxmlformats.org/officeDocument/2006/relationships/image" Target="../media/image12.png"/><Relationship Id="rId5" Type="http://schemas.openxmlformats.org/officeDocument/2006/relationships/image" Target="../media/image29.svg"/><Relationship Id="rId4"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64032-CC1D-4163-97CC-8AB12F60ADAD}"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FB5A3A-0F11-4B20-AB66-E7DC8541BC19}">
      <dgm:prSet/>
      <dgm:spPr/>
      <dgm:t>
        <a:bodyPr/>
        <a:lstStyle/>
        <a:p>
          <a:pPr>
            <a:defRPr cap="all"/>
          </a:pPr>
          <a:r>
            <a:rPr lang="en-US" b="0" baseline="0"/>
            <a:t>1.Please download the Diamond_Asset.zip file from the E-Learning</a:t>
          </a:r>
          <a:endParaRPr lang="en-US"/>
        </a:p>
      </dgm:t>
    </dgm:pt>
    <dgm:pt modelId="{EAB51D45-763D-410D-B80E-3D0FCDBEA126}" type="parTrans" cxnId="{BEA439D7-2D4C-464E-AC76-12DDAB864DFF}">
      <dgm:prSet/>
      <dgm:spPr/>
      <dgm:t>
        <a:bodyPr/>
        <a:lstStyle/>
        <a:p>
          <a:endParaRPr lang="en-US"/>
        </a:p>
      </dgm:t>
    </dgm:pt>
    <dgm:pt modelId="{DB2D615A-C343-4D54-825F-39E25C53B7F4}" type="sibTrans" cxnId="{BEA439D7-2D4C-464E-AC76-12DDAB864DFF}">
      <dgm:prSet/>
      <dgm:spPr/>
      <dgm:t>
        <a:bodyPr/>
        <a:lstStyle/>
        <a:p>
          <a:endParaRPr lang="en-US"/>
        </a:p>
      </dgm:t>
    </dgm:pt>
    <dgm:pt modelId="{904B3C2B-A72C-497B-9E47-939C427E6181}">
      <dgm:prSet/>
      <dgm:spPr/>
      <dgm:t>
        <a:bodyPr/>
        <a:lstStyle/>
        <a:p>
          <a:pPr>
            <a:defRPr cap="all"/>
          </a:pPr>
          <a:r>
            <a:rPr lang="en-US" b="0" baseline="0"/>
            <a:t>2.Unzip the zip file and drop the diamond.png to the assets</a:t>
          </a:r>
          <a:endParaRPr lang="en-US"/>
        </a:p>
      </dgm:t>
    </dgm:pt>
    <dgm:pt modelId="{D606FC63-4FE2-4C73-84BF-82C187EAA118}" type="parTrans" cxnId="{6D0BCE7D-A750-4B81-9158-C2D889792899}">
      <dgm:prSet/>
      <dgm:spPr/>
      <dgm:t>
        <a:bodyPr/>
        <a:lstStyle/>
        <a:p>
          <a:endParaRPr lang="en-US"/>
        </a:p>
      </dgm:t>
    </dgm:pt>
    <dgm:pt modelId="{913E3B90-55E4-456E-A353-7D2266A3C026}" type="sibTrans" cxnId="{6D0BCE7D-A750-4B81-9158-C2D889792899}">
      <dgm:prSet/>
      <dgm:spPr/>
      <dgm:t>
        <a:bodyPr/>
        <a:lstStyle/>
        <a:p>
          <a:endParaRPr lang="en-US"/>
        </a:p>
      </dgm:t>
    </dgm:pt>
    <dgm:pt modelId="{7206EDAA-F146-45BC-8580-E63C35DB6D52}">
      <dgm:prSet/>
      <dgm:spPr/>
      <dgm:t>
        <a:bodyPr/>
        <a:lstStyle/>
        <a:p>
          <a:pPr>
            <a:defRPr cap="all"/>
          </a:pPr>
          <a:r>
            <a:rPr lang="en-US" b="0" baseline="0"/>
            <a:t>3.You can use your own image whatever</a:t>
          </a:r>
          <a:endParaRPr lang="en-US"/>
        </a:p>
      </dgm:t>
    </dgm:pt>
    <dgm:pt modelId="{9D7F00AC-9418-455A-A3DE-D049C8758C65}" type="parTrans" cxnId="{6D28CF29-6B6A-4D99-8D8D-637AECC295B6}">
      <dgm:prSet/>
      <dgm:spPr/>
      <dgm:t>
        <a:bodyPr/>
        <a:lstStyle/>
        <a:p>
          <a:endParaRPr lang="en-US"/>
        </a:p>
      </dgm:t>
    </dgm:pt>
    <dgm:pt modelId="{357B7707-CC4E-4604-9BC2-1E968D87EF45}" type="sibTrans" cxnId="{6D28CF29-6B6A-4D99-8D8D-637AECC295B6}">
      <dgm:prSet/>
      <dgm:spPr/>
      <dgm:t>
        <a:bodyPr/>
        <a:lstStyle/>
        <a:p>
          <a:endParaRPr lang="en-US"/>
        </a:p>
      </dgm:t>
    </dgm:pt>
    <dgm:pt modelId="{1D939E63-8BDE-420B-AD06-0DF5046631A0}" type="pres">
      <dgm:prSet presAssocID="{38564032-CC1D-4163-97CC-8AB12F60ADAD}" presName="root" presStyleCnt="0">
        <dgm:presLayoutVars>
          <dgm:dir/>
          <dgm:resizeHandles val="exact"/>
        </dgm:presLayoutVars>
      </dgm:prSet>
      <dgm:spPr/>
    </dgm:pt>
    <dgm:pt modelId="{0559239A-EB46-408A-90A3-A5BD5734608D}" type="pres">
      <dgm:prSet presAssocID="{E9FB5A3A-0F11-4B20-AB66-E7DC8541BC19}" presName="compNode" presStyleCnt="0"/>
      <dgm:spPr/>
    </dgm:pt>
    <dgm:pt modelId="{BBF24C4E-97E9-41E1-995A-FB2E2B7AE8C2}" type="pres">
      <dgm:prSet presAssocID="{E9FB5A3A-0F11-4B20-AB66-E7DC8541BC19}" presName="iconBgRect" presStyleLbl="bgShp" presStyleIdx="0" presStyleCnt="3"/>
      <dgm:spPr/>
    </dgm:pt>
    <dgm:pt modelId="{E937095E-08C0-4EBC-B6ED-E3A35EFA309E}" type="pres">
      <dgm:prSet presAssocID="{E9FB5A3A-0F11-4B20-AB66-E7DC8541BC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下載"/>
        </a:ext>
      </dgm:extLst>
    </dgm:pt>
    <dgm:pt modelId="{2BF58BD4-BD24-414D-92FF-E3B4E0DD9FC7}" type="pres">
      <dgm:prSet presAssocID="{E9FB5A3A-0F11-4B20-AB66-E7DC8541BC19}" presName="spaceRect" presStyleCnt="0"/>
      <dgm:spPr/>
    </dgm:pt>
    <dgm:pt modelId="{AB981A18-AD5F-4B28-863C-D5AB3DD5FAD9}" type="pres">
      <dgm:prSet presAssocID="{E9FB5A3A-0F11-4B20-AB66-E7DC8541BC19}" presName="textRect" presStyleLbl="revTx" presStyleIdx="0" presStyleCnt="3">
        <dgm:presLayoutVars>
          <dgm:chMax val="1"/>
          <dgm:chPref val="1"/>
        </dgm:presLayoutVars>
      </dgm:prSet>
      <dgm:spPr/>
    </dgm:pt>
    <dgm:pt modelId="{64F778EA-7860-4261-90DE-676D8CBA99D4}" type="pres">
      <dgm:prSet presAssocID="{DB2D615A-C343-4D54-825F-39E25C53B7F4}" presName="sibTrans" presStyleCnt="0"/>
      <dgm:spPr/>
    </dgm:pt>
    <dgm:pt modelId="{54F07E0B-EB29-4D72-AD5C-912F7D1D20DE}" type="pres">
      <dgm:prSet presAssocID="{904B3C2B-A72C-497B-9E47-939C427E6181}" presName="compNode" presStyleCnt="0"/>
      <dgm:spPr/>
    </dgm:pt>
    <dgm:pt modelId="{8315A242-8736-4321-80C7-CC04C862121D}" type="pres">
      <dgm:prSet presAssocID="{904B3C2B-A72C-497B-9E47-939C427E6181}" presName="iconBgRect" presStyleLbl="bgShp" presStyleIdx="1" presStyleCnt="3"/>
      <dgm:spPr/>
    </dgm:pt>
    <dgm:pt modelId="{450EEAC2-1BAF-4C02-B6CA-FA699C561B14}" type="pres">
      <dgm:prSet presAssocID="{904B3C2B-A72C-497B-9E47-939C427E61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首頁"/>
        </a:ext>
      </dgm:extLst>
    </dgm:pt>
    <dgm:pt modelId="{7562B730-B0C1-4BDB-A056-0827AC3CFAAB}" type="pres">
      <dgm:prSet presAssocID="{904B3C2B-A72C-497B-9E47-939C427E6181}" presName="spaceRect" presStyleCnt="0"/>
      <dgm:spPr/>
    </dgm:pt>
    <dgm:pt modelId="{1B0037E9-DE82-453A-A401-E3D2755D2411}" type="pres">
      <dgm:prSet presAssocID="{904B3C2B-A72C-497B-9E47-939C427E6181}" presName="textRect" presStyleLbl="revTx" presStyleIdx="1" presStyleCnt="3">
        <dgm:presLayoutVars>
          <dgm:chMax val="1"/>
          <dgm:chPref val="1"/>
        </dgm:presLayoutVars>
      </dgm:prSet>
      <dgm:spPr/>
    </dgm:pt>
    <dgm:pt modelId="{B6CB8771-F727-4C6B-B905-893AB313880F}" type="pres">
      <dgm:prSet presAssocID="{913E3B90-55E4-456E-A353-7D2266A3C026}" presName="sibTrans" presStyleCnt="0"/>
      <dgm:spPr/>
    </dgm:pt>
    <dgm:pt modelId="{539EF7A7-1EB5-4C6B-B28C-75C67E499CA4}" type="pres">
      <dgm:prSet presAssocID="{7206EDAA-F146-45BC-8580-E63C35DB6D52}" presName="compNode" presStyleCnt="0"/>
      <dgm:spPr/>
    </dgm:pt>
    <dgm:pt modelId="{CF4A3809-83F7-41D9-ADE9-F95C64D57016}" type="pres">
      <dgm:prSet presAssocID="{7206EDAA-F146-45BC-8580-E63C35DB6D52}" presName="iconBgRect" presStyleLbl="bgShp" presStyleIdx="2" presStyleCnt="3"/>
      <dgm:spPr/>
    </dgm:pt>
    <dgm:pt modelId="{E693ACA0-2708-4FC7-A514-6E55FE651E13}" type="pres">
      <dgm:prSet presAssocID="{7206EDAA-F146-45BC-8580-E63C35DB6D5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標記"/>
        </a:ext>
      </dgm:extLst>
    </dgm:pt>
    <dgm:pt modelId="{C006EADC-96FE-4986-8473-FD03CFC47881}" type="pres">
      <dgm:prSet presAssocID="{7206EDAA-F146-45BC-8580-E63C35DB6D52}" presName="spaceRect" presStyleCnt="0"/>
      <dgm:spPr/>
    </dgm:pt>
    <dgm:pt modelId="{79014D6D-B711-4B69-A3EF-6445DAA3829A}" type="pres">
      <dgm:prSet presAssocID="{7206EDAA-F146-45BC-8580-E63C35DB6D52}" presName="textRect" presStyleLbl="revTx" presStyleIdx="2" presStyleCnt="3">
        <dgm:presLayoutVars>
          <dgm:chMax val="1"/>
          <dgm:chPref val="1"/>
        </dgm:presLayoutVars>
      </dgm:prSet>
      <dgm:spPr/>
    </dgm:pt>
  </dgm:ptLst>
  <dgm:cxnLst>
    <dgm:cxn modelId="{6D28CF29-6B6A-4D99-8D8D-637AECC295B6}" srcId="{38564032-CC1D-4163-97CC-8AB12F60ADAD}" destId="{7206EDAA-F146-45BC-8580-E63C35DB6D52}" srcOrd="2" destOrd="0" parTransId="{9D7F00AC-9418-455A-A3DE-D049C8758C65}" sibTransId="{357B7707-CC4E-4604-9BC2-1E968D87EF45}"/>
    <dgm:cxn modelId="{19DAA944-D4AF-4380-ABC1-4EB9DDC5F99A}" type="presOf" srcId="{38564032-CC1D-4163-97CC-8AB12F60ADAD}" destId="{1D939E63-8BDE-420B-AD06-0DF5046631A0}" srcOrd="0" destOrd="0" presId="urn:microsoft.com/office/officeart/2018/5/layout/IconCircleLabelList"/>
    <dgm:cxn modelId="{589A8171-0069-4B29-98CF-C60ECA664371}" type="presOf" srcId="{904B3C2B-A72C-497B-9E47-939C427E6181}" destId="{1B0037E9-DE82-453A-A401-E3D2755D2411}" srcOrd="0" destOrd="0" presId="urn:microsoft.com/office/officeart/2018/5/layout/IconCircleLabelList"/>
    <dgm:cxn modelId="{6D0BCE7D-A750-4B81-9158-C2D889792899}" srcId="{38564032-CC1D-4163-97CC-8AB12F60ADAD}" destId="{904B3C2B-A72C-497B-9E47-939C427E6181}" srcOrd="1" destOrd="0" parTransId="{D606FC63-4FE2-4C73-84BF-82C187EAA118}" sibTransId="{913E3B90-55E4-456E-A353-7D2266A3C026}"/>
    <dgm:cxn modelId="{A50D5887-2866-48C8-8756-D3CF04AEE055}" type="presOf" srcId="{E9FB5A3A-0F11-4B20-AB66-E7DC8541BC19}" destId="{AB981A18-AD5F-4B28-863C-D5AB3DD5FAD9}" srcOrd="0" destOrd="0" presId="urn:microsoft.com/office/officeart/2018/5/layout/IconCircleLabelList"/>
    <dgm:cxn modelId="{9E4D34A7-99A1-4640-A88A-0D0FFB74714B}" type="presOf" srcId="{7206EDAA-F146-45BC-8580-E63C35DB6D52}" destId="{79014D6D-B711-4B69-A3EF-6445DAA3829A}" srcOrd="0" destOrd="0" presId="urn:microsoft.com/office/officeart/2018/5/layout/IconCircleLabelList"/>
    <dgm:cxn modelId="{BEA439D7-2D4C-464E-AC76-12DDAB864DFF}" srcId="{38564032-CC1D-4163-97CC-8AB12F60ADAD}" destId="{E9FB5A3A-0F11-4B20-AB66-E7DC8541BC19}" srcOrd="0" destOrd="0" parTransId="{EAB51D45-763D-410D-B80E-3D0FCDBEA126}" sibTransId="{DB2D615A-C343-4D54-825F-39E25C53B7F4}"/>
    <dgm:cxn modelId="{966495CC-8404-4295-9B5D-6609F4ACF140}" type="presParOf" srcId="{1D939E63-8BDE-420B-AD06-0DF5046631A0}" destId="{0559239A-EB46-408A-90A3-A5BD5734608D}" srcOrd="0" destOrd="0" presId="urn:microsoft.com/office/officeart/2018/5/layout/IconCircleLabelList"/>
    <dgm:cxn modelId="{681E1A35-77E7-455C-B807-878D79395196}" type="presParOf" srcId="{0559239A-EB46-408A-90A3-A5BD5734608D}" destId="{BBF24C4E-97E9-41E1-995A-FB2E2B7AE8C2}" srcOrd="0" destOrd="0" presId="urn:microsoft.com/office/officeart/2018/5/layout/IconCircleLabelList"/>
    <dgm:cxn modelId="{A909DF70-5A53-499F-9C30-444A19E15037}" type="presParOf" srcId="{0559239A-EB46-408A-90A3-A5BD5734608D}" destId="{E937095E-08C0-4EBC-B6ED-E3A35EFA309E}" srcOrd="1" destOrd="0" presId="urn:microsoft.com/office/officeart/2018/5/layout/IconCircleLabelList"/>
    <dgm:cxn modelId="{241EAD3E-828B-4838-AE66-900A0DADA22F}" type="presParOf" srcId="{0559239A-EB46-408A-90A3-A5BD5734608D}" destId="{2BF58BD4-BD24-414D-92FF-E3B4E0DD9FC7}" srcOrd="2" destOrd="0" presId="urn:microsoft.com/office/officeart/2018/5/layout/IconCircleLabelList"/>
    <dgm:cxn modelId="{8135575A-98F6-4FFB-918E-0A261D4B85BB}" type="presParOf" srcId="{0559239A-EB46-408A-90A3-A5BD5734608D}" destId="{AB981A18-AD5F-4B28-863C-D5AB3DD5FAD9}" srcOrd="3" destOrd="0" presId="urn:microsoft.com/office/officeart/2018/5/layout/IconCircleLabelList"/>
    <dgm:cxn modelId="{58E46659-2F09-410C-88A4-EA3BAAEF5CDC}" type="presParOf" srcId="{1D939E63-8BDE-420B-AD06-0DF5046631A0}" destId="{64F778EA-7860-4261-90DE-676D8CBA99D4}" srcOrd="1" destOrd="0" presId="urn:microsoft.com/office/officeart/2018/5/layout/IconCircleLabelList"/>
    <dgm:cxn modelId="{40C2BA32-EDCC-49DE-AB96-61B460916F84}" type="presParOf" srcId="{1D939E63-8BDE-420B-AD06-0DF5046631A0}" destId="{54F07E0B-EB29-4D72-AD5C-912F7D1D20DE}" srcOrd="2" destOrd="0" presId="urn:microsoft.com/office/officeart/2018/5/layout/IconCircleLabelList"/>
    <dgm:cxn modelId="{8651B337-A3DC-4284-BB19-0FAA789C2199}" type="presParOf" srcId="{54F07E0B-EB29-4D72-AD5C-912F7D1D20DE}" destId="{8315A242-8736-4321-80C7-CC04C862121D}" srcOrd="0" destOrd="0" presId="urn:microsoft.com/office/officeart/2018/5/layout/IconCircleLabelList"/>
    <dgm:cxn modelId="{C420050D-4185-4A91-B273-83725DEBA95C}" type="presParOf" srcId="{54F07E0B-EB29-4D72-AD5C-912F7D1D20DE}" destId="{450EEAC2-1BAF-4C02-B6CA-FA699C561B14}" srcOrd="1" destOrd="0" presId="urn:microsoft.com/office/officeart/2018/5/layout/IconCircleLabelList"/>
    <dgm:cxn modelId="{190E4FC1-998A-4CEC-92EA-E0EB062E63ED}" type="presParOf" srcId="{54F07E0B-EB29-4D72-AD5C-912F7D1D20DE}" destId="{7562B730-B0C1-4BDB-A056-0827AC3CFAAB}" srcOrd="2" destOrd="0" presId="urn:microsoft.com/office/officeart/2018/5/layout/IconCircleLabelList"/>
    <dgm:cxn modelId="{AEB88223-7997-439F-83F2-9A03DC8A7DAF}" type="presParOf" srcId="{54F07E0B-EB29-4D72-AD5C-912F7D1D20DE}" destId="{1B0037E9-DE82-453A-A401-E3D2755D2411}" srcOrd="3" destOrd="0" presId="urn:microsoft.com/office/officeart/2018/5/layout/IconCircleLabelList"/>
    <dgm:cxn modelId="{12B77745-37B0-4FF8-8021-035E55B7EAA6}" type="presParOf" srcId="{1D939E63-8BDE-420B-AD06-0DF5046631A0}" destId="{B6CB8771-F727-4C6B-B905-893AB313880F}" srcOrd="3" destOrd="0" presId="urn:microsoft.com/office/officeart/2018/5/layout/IconCircleLabelList"/>
    <dgm:cxn modelId="{03D4912E-3030-4C84-8833-681355E6527E}" type="presParOf" srcId="{1D939E63-8BDE-420B-AD06-0DF5046631A0}" destId="{539EF7A7-1EB5-4C6B-B28C-75C67E499CA4}" srcOrd="4" destOrd="0" presId="urn:microsoft.com/office/officeart/2018/5/layout/IconCircleLabelList"/>
    <dgm:cxn modelId="{2CD403B5-5B5E-4E82-91EB-A890D745D2DB}" type="presParOf" srcId="{539EF7A7-1EB5-4C6B-B28C-75C67E499CA4}" destId="{CF4A3809-83F7-41D9-ADE9-F95C64D57016}" srcOrd="0" destOrd="0" presId="urn:microsoft.com/office/officeart/2018/5/layout/IconCircleLabelList"/>
    <dgm:cxn modelId="{467B6F60-9C16-4722-AD90-34A81FEA6BD5}" type="presParOf" srcId="{539EF7A7-1EB5-4C6B-B28C-75C67E499CA4}" destId="{E693ACA0-2708-4FC7-A514-6E55FE651E13}" srcOrd="1" destOrd="0" presId="urn:microsoft.com/office/officeart/2018/5/layout/IconCircleLabelList"/>
    <dgm:cxn modelId="{8D421B86-552C-43AD-8106-F949C20086E3}" type="presParOf" srcId="{539EF7A7-1EB5-4C6B-B28C-75C67E499CA4}" destId="{C006EADC-96FE-4986-8473-FD03CFC47881}" srcOrd="2" destOrd="0" presId="urn:microsoft.com/office/officeart/2018/5/layout/IconCircleLabelList"/>
    <dgm:cxn modelId="{81C7C6FD-9FD1-4E81-A35B-9DBFA10DF22C}" type="presParOf" srcId="{539EF7A7-1EB5-4C6B-B28C-75C67E499CA4}" destId="{79014D6D-B711-4B69-A3EF-6445DAA3829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B95BC5-5316-40F7-A8F8-FA14C7507B33}"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34BD4D1-EECA-4BB5-B13F-77EB579B1E7F}">
      <dgm:prSet/>
      <dgm:spPr/>
      <dgm:t>
        <a:bodyPr/>
        <a:lstStyle/>
        <a:p>
          <a:pPr>
            <a:lnSpc>
              <a:spcPct val="100000"/>
            </a:lnSpc>
          </a:pPr>
          <a:r>
            <a:rPr lang="en-US" b="0" baseline="0"/>
            <a:t>1.Use the icons from Diamond_Assets folder we have download previously or use the </a:t>
          </a:r>
          <a:r>
            <a:rPr lang="en-US" b="0" i="0" baseline="0"/>
            <a:t>App Icon Generator(</a:t>
          </a:r>
          <a:r>
            <a:rPr lang="en-US" b="0" baseline="0">
              <a:hlinkClick xmlns:r="http://schemas.openxmlformats.org/officeDocument/2006/relationships" r:id="rId1"/>
            </a:rPr>
            <a:t>appicon.co</a:t>
          </a:r>
          <a:r>
            <a:rPr lang="en-US" b="0" i="0" baseline="0"/>
            <a:t>)</a:t>
          </a:r>
          <a:r>
            <a:rPr lang="en-US" b="0" baseline="0"/>
            <a:t> to generate the suitable App Icon.</a:t>
          </a:r>
          <a:endParaRPr lang="en-US"/>
        </a:p>
      </dgm:t>
    </dgm:pt>
    <dgm:pt modelId="{E3514DE6-AE90-435F-A73A-0661C470D4E0}" type="parTrans" cxnId="{EE02D813-DBC4-40E9-B446-9AFE11414055}">
      <dgm:prSet/>
      <dgm:spPr/>
      <dgm:t>
        <a:bodyPr/>
        <a:lstStyle/>
        <a:p>
          <a:endParaRPr lang="en-US"/>
        </a:p>
      </dgm:t>
    </dgm:pt>
    <dgm:pt modelId="{25CB4360-82FB-4973-B442-342613532105}" type="sibTrans" cxnId="{EE02D813-DBC4-40E9-B446-9AFE11414055}">
      <dgm:prSet/>
      <dgm:spPr/>
      <dgm:t>
        <a:bodyPr/>
        <a:lstStyle/>
        <a:p>
          <a:endParaRPr lang="en-US"/>
        </a:p>
      </dgm:t>
    </dgm:pt>
    <dgm:pt modelId="{74D5FD43-2B0A-4C8C-8C8A-8E3B4C584A73}">
      <dgm:prSet/>
      <dgm:spPr/>
      <dgm:t>
        <a:bodyPr/>
        <a:lstStyle/>
        <a:p>
          <a:pPr>
            <a:lnSpc>
              <a:spcPct val="100000"/>
            </a:lnSpc>
          </a:pPr>
          <a:r>
            <a:rPr lang="en-US" b="0" baseline="0"/>
            <a:t>2.Drop the icons into the Assets =&gt;</a:t>
          </a:r>
          <a:r>
            <a:rPr lang="zh-TW" b="0" baseline="0"/>
            <a:t> </a:t>
          </a:r>
          <a:r>
            <a:rPr lang="en-US" b="0" baseline="0"/>
            <a:t>Appicon</a:t>
          </a:r>
          <a:endParaRPr lang="en-US"/>
        </a:p>
      </dgm:t>
    </dgm:pt>
    <dgm:pt modelId="{7FDA4CEA-24C8-4916-AEC6-EBE679272FF4}" type="parTrans" cxnId="{FC079A80-F2E4-45F2-9D3A-3625F726DCF1}">
      <dgm:prSet/>
      <dgm:spPr/>
      <dgm:t>
        <a:bodyPr/>
        <a:lstStyle/>
        <a:p>
          <a:endParaRPr lang="en-US"/>
        </a:p>
      </dgm:t>
    </dgm:pt>
    <dgm:pt modelId="{356D9884-8655-4B2E-92C8-2E1454C68AAD}" type="sibTrans" cxnId="{FC079A80-F2E4-45F2-9D3A-3625F726DCF1}">
      <dgm:prSet/>
      <dgm:spPr/>
      <dgm:t>
        <a:bodyPr/>
        <a:lstStyle/>
        <a:p>
          <a:endParaRPr lang="en-US"/>
        </a:p>
      </dgm:t>
    </dgm:pt>
    <dgm:pt modelId="{41106798-D060-49D5-83AA-9D5CF85B83AA}" type="pres">
      <dgm:prSet presAssocID="{D1B95BC5-5316-40F7-A8F8-FA14C7507B33}" presName="root" presStyleCnt="0">
        <dgm:presLayoutVars>
          <dgm:dir/>
          <dgm:resizeHandles val="exact"/>
        </dgm:presLayoutVars>
      </dgm:prSet>
      <dgm:spPr/>
    </dgm:pt>
    <dgm:pt modelId="{67B6EFA6-6E13-4394-BCD1-8F9460A70F95}" type="pres">
      <dgm:prSet presAssocID="{F34BD4D1-EECA-4BB5-B13F-77EB579B1E7F}" presName="compNode" presStyleCnt="0"/>
      <dgm:spPr/>
    </dgm:pt>
    <dgm:pt modelId="{31D548C1-48CC-4C3C-BAE9-FB679DCEBB8F}" type="pres">
      <dgm:prSet presAssocID="{F34BD4D1-EECA-4BB5-B13F-77EB579B1E7F}"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下載"/>
        </a:ext>
      </dgm:extLst>
    </dgm:pt>
    <dgm:pt modelId="{02398BD5-3B6E-42E5-8447-DCC41FF849AE}" type="pres">
      <dgm:prSet presAssocID="{F34BD4D1-EECA-4BB5-B13F-77EB579B1E7F}" presName="spaceRect" presStyleCnt="0"/>
      <dgm:spPr/>
    </dgm:pt>
    <dgm:pt modelId="{3EB35345-82F6-457E-987D-2757AB38657F}" type="pres">
      <dgm:prSet presAssocID="{F34BD4D1-EECA-4BB5-B13F-77EB579B1E7F}" presName="textRect" presStyleLbl="revTx" presStyleIdx="0" presStyleCnt="2">
        <dgm:presLayoutVars>
          <dgm:chMax val="1"/>
          <dgm:chPref val="1"/>
        </dgm:presLayoutVars>
      </dgm:prSet>
      <dgm:spPr/>
    </dgm:pt>
    <dgm:pt modelId="{89887AF6-5068-4AFA-A90D-2BBAB929A028}" type="pres">
      <dgm:prSet presAssocID="{25CB4360-82FB-4973-B442-342613532105}" presName="sibTrans" presStyleCnt="0"/>
      <dgm:spPr/>
    </dgm:pt>
    <dgm:pt modelId="{4AEAEDA9-E0FE-40D7-8965-857BA0EDD750}" type="pres">
      <dgm:prSet presAssocID="{74D5FD43-2B0A-4C8C-8C8A-8E3B4C584A73}" presName="compNode" presStyleCnt="0"/>
      <dgm:spPr/>
    </dgm:pt>
    <dgm:pt modelId="{A4BED416-433E-4253-BA59-A1463A52AADD}" type="pres">
      <dgm:prSet presAssocID="{74D5FD43-2B0A-4C8C-8C8A-8E3B4C584A73}"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水"/>
        </a:ext>
      </dgm:extLst>
    </dgm:pt>
    <dgm:pt modelId="{8FEC5DA0-D5D5-42C8-B4F2-F1561CB41E43}" type="pres">
      <dgm:prSet presAssocID="{74D5FD43-2B0A-4C8C-8C8A-8E3B4C584A73}" presName="spaceRect" presStyleCnt="0"/>
      <dgm:spPr/>
    </dgm:pt>
    <dgm:pt modelId="{A602A76C-C484-40DB-8537-23D2DA3B5BF1}" type="pres">
      <dgm:prSet presAssocID="{74D5FD43-2B0A-4C8C-8C8A-8E3B4C584A73}" presName="textRect" presStyleLbl="revTx" presStyleIdx="1" presStyleCnt="2">
        <dgm:presLayoutVars>
          <dgm:chMax val="1"/>
          <dgm:chPref val="1"/>
        </dgm:presLayoutVars>
      </dgm:prSet>
      <dgm:spPr/>
    </dgm:pt>
  </dgm:ptLst>
  <dgm:cxnLst>
    <dgm:cxn modelId="{EE02D813-DBC4-40E9-B446-9AFE11414055}" srcId="{D1B95BC5-5316-40F7-A8F8-FA14C7507B33}" destId="{F34BD4D1-EECA-4BB5-B13F-77EB579B1E7F}" srcOrd="0" destOrd="0" parTransId="{E3514DE6-AE90-435F-A73A-0661C470D4E0}" sibTransId="{25CB4360-82FB-4973-B442-342613532105}"/>
    <dgm:cxn modelId="{2232391E-588C-4423-851B-276DC5C3EE45}" type="presOf" srcId="{74D5FD43-2B0A-4C8C-8C8A-8E3B4C584A73}" destId="{A602A76C-C484-40DB-8537-23D2DA3B5BF1}" srcOrd="0" destOrd="0" presId="urn:microsoft.com/office/officeart/2018/2/layout/IconLabelList"/>
    <dgm:cxn modelId="{FC079A80-F2E4-45F2-9D3A-3625F726DCF1}" srcId="{D1B95BC5-5316-40F7-A8F8-FA14C7507B33}" destId="{74D5FD43-2B0A-4C8C-8C8A-8E3B4C584A73}" srcOrd="1" destOrd="0" parTransId="{7FDA4CEA-24C8-4916-AEC6-EBE679272FF4}" sibTransId="{356D9884-8655-4B2E-92C8-2E1454C68AAD}"/>
    <dgm:cxn modelId="{00415BCD-5016-4CBC-BC61-28D4E633CA5B}" type="presOf" srcId="{F34BD4D1-EECA-4BB5-B13F-77EB579B1E7F}" destId="{3EB35345-82F6-457E-987D-2757AB38657F}" srcOrd="0" destOrd="0" presId="urn:microsoft.com/office/officeart/2018/2/layout/IconLabelList"/>
    <dgm:cxn modelId="{A151DFF4-3D5B-43C5-8175-F590433F7811}" type="presOf" srcId="{D1B95BC5-5316-40F7-A8F8-FA14C7507B33}" destId="{41106798-D060-49D5-83AA-9D5CF85B83AA}" srcOrd="0" destOrd="0" presId="urn:microsoft.com/office/officeart/2018/2/layout/IconLabelList"/>
    <dgm:cxn modelId="{BBD5098E-8D8A-4EAD-AAFF-C82D407CE059}" type="presParOf" srcId="{41106798-D060-49D5-83AA-9D5CF85B83AA}" destId="{67B6EFA6-6E13-4394-BCD1-8F9460A70F95}" srcOrd="0" destOrd="0" presId="urn:microsoft.com/office/officeart/2018/2/layout/IconLabelList"/>
    <dgm:cxn modelId="{9937982C-60CE-47F9-91A4-733874D42259}" type="presParOf" srcId="{67B6EFA6-6E13-4394-BCD1-8F9460A70F95}" destId="{31D548C1-48CC-4C3C-BAE9-FB679DCEBB8F}" srcOrd="0" destOrd="0" presId="urn:microsoft.com/office/officeart/2018/2/layout/IconLabelList"/>
    <dgm:cxn modelId="{7EC26E6F-76C1-4943-8EE9-67225B42E088}" type="presParOf" srcId="{67B6EFA6-6E13-4394-BCD1-8F9460A70F95}" destId="{02398BD5-3B6E-42E5-8447-DCC41FF849AE}" srcOrd="1" destOrd="0" presId="urn:microsoft.com/office/officeart/2018/2/layout/IconLabelList"/>
    <dgm:cxn modelId="{A0F970C1-0078-4F00-BF60-A2A3307160DB}" type="presParOf" srcId="{67B6EFA6-6E13-4394-BCD1-8F9460A70F95}" destId="{3EB35345-82F6-457E-987D-2757AB38657F}" srcOrd="2" destOrd="0" presId="urn:microsoft.com/office/officeart/2018/2/layout/IconLabelList"/>
    <dgm:cxn modelId="{F98D316A-0215-4658-8950-CDF910C1A4A8}" type="presParOf" srcId="{41106798-D060-49D5-83AA-9D5CF85B83AA}" destId="{89887AF6-5068-4AFA-A90D-2BBAB929A028}" srcOrd="1" destOrd="0" presId="urn:microsoft.com/office/officeart/2018/2/layout/IconLabelList"/>
    <dgm:cxn modelId="{B09412B7-4046-4E11-A5C2-67C2AB7CE29B}" type="presParOf" srcId="{41106798-D060-49D5-83AA-9D5CF85B83AA}" destId="{4AEAEDA9-E0FE-40D7-8965-857BA0EDD750}" srcOrd="2" destOrd="0" presId="urn:microsoft.com/office/officeart/2018/2/layout/IconLabelList"/>
    <dgm:cxn modelId="{72F07482-9CF6-4A08-BFAD-27F58F82C8A9}" type="presParOf" srcId="{4AEAEDA9-E0FE-40D7-8965-857BA0EDD750}" destId="{A4BED416-433E-4253-BA59-A1463A52AADD}" srcOrd="0" destOrd="0" presId="urn:microsoft.com/office/officeart/2018/2/layout/IconLabelList"/>
    <dgm:cxn modelId="{50772466-B526-4691-87E2-22CA2D322E2B}" type="presParOf" srcId="{4AEAEDA9-E0FE-40D7-8965-857BA0EDD750}" destId="{8FEC5DA0-D5D5-42C8-B4F2-F1561CB41E43}" srcOrd="1" destOrd="0" presId="urn:microsoft.com/office/officeart/2018/2/layout/IconLabelList"/>
    <dgm:cxn modelId="{628ABCED-79DE-4C36-A857-A3AA8BC62448}" type="presParOf" srcId="{4AEAEDA9-E0FE-40D7-8965-857BA0EDD750}" destId="{A602A76C-C484-40DB-8537-23D2DA3B5BF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24C4E-97E9-41E1-995A-FB2E2B7AE8C2}">
      <dsp:nvSpPr>
        <dsp:cNvPr id="0" name=""/>
        <dsp:cNvSpPr/>
      </dsp:nvSpPr>
      <dsp:spPr>
        <a:xfrm>
          <a:off x="790268" y="17069"/>
          <a:ext cx="1921500" cy="1921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37095E-08C0-4EBC-B6ED-E3A35EFA309E}">
      <dsp:nvSpPr>
        <dsp:cNvPr id="0" name=""/>
        <dsp:cNvSpPr/>
      </dsp:nvSpPr>
      <dsp:spPr>
        <a:xfrm>
          <a:off x="1199768" y="426569"/>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981A18-AD5F-4B28-863C-D5AB3DD5FAD9}">
      <dsp:nvSpPr>
        <dsp:cNvPr id="0" name=""/>
        <dsp:cNvSpPr/>
      </dsp:nvSpPr>
      <dsp:spPr>
        <a:xfrm>
          <a:off x="176018" y="2537069"/>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kern="1200" baseline="0"/>
            <a:t>1.Please download the Diamond_Asset.zip file from the E-Learning</a:t>
          </a:r>
          <a:endParaRPr lang="en-US" sz="1200" kern="1200"/>
        </a:p>
      </dsp:txBody>
      <dsp:txXfrm>
        <a:off x="176018" y="2537069"/>
        <a:ext cx="3150000" cy="720000"/>
      </dsp:txXfrm>
    </dsp:sp>
    <dsp:sp modelId="{8315A242-8736-4321-80C7-CC04C862121D}">
      <dsp:nvSpPr>
        <dsp:cNvPr id="0" name=""/>
        <dsp:cNvSpPr/>
      </dsp:nvSpPr>
      <dsp:spPr>
        <a:xfrm>
          <a:off x="4491518" y="17069"/>
          <a:ext cx="1921500" cy="1921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EEAC2-1BAF-4C02-B6CA-FA699C561B14}">
      <dsp:nvSpPr>
        <dsp:cNvPr id="0" name=""/>
        <dsp:cNvSpPr/>
      </dsp:nvSpPr>
      <dsp:spPr>
        <a:xfrm>
          <a:off x="4901018" y="426569"/>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0037E9-DE82-453A-A401-E3D2755D2411}">
      <dsp:nvSpPr>
        <dsp:cNvPr id="0" name=""/>
        <dsp:cNvSpPr/>
      </dsp:nvSpPr>
      <dsp:spPr>
        <a:xfrm>
          <a:off x="3877268" y="2537069"/>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kern="1200" baseline="0"/>
            <a:t>2.Unzip the zip file and drop the diamond.png to the assets</a:t>
          </a:r>
          <a:endParaRPr lang="en-US" sz="1200" kern="1200"/>
        </a:p>
      </dsp:txBody>
      <dsp:txXfrm>
        <a:off x="3877268" y="2537069"/>
        <a:ext cx="3150000" cy="720000"/>
      </dsp:txXfrm>
    </dsp:sp>
    <dsp:sp modelId="{CF4A3809-83F7-41D9-ADE9-F95C64D57016}">
      <dsp:nvSpPr>
        <dsp:cNvPr id="0" name=""/>
        <dsp:cNvSpPr/>
      </dsp:nvSpPr>
      <dsp:spPr>
        <a:xfrm>
          <a:off x="8192768" y="17069"/>
          <a:ext cx="1921500" cy="1921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93ACA0-2708-4FC7-A514-6E55FE651E13}">
      <dsp:nvSpPr>
        <dsp:cNvPr id="0" name=""/>
        <dsp:cNvSpPr/>
      </dsp:nvSpPr>
      <dsp:spPr>
        <a:xfrm>
          <a:off x="8602268" y="426569"/>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014D6D-B711-4B69-A3EF-6445DAA3829A}">
      <dsp:nvSpPr>
        <dsp:cNvPr id="0" name=""/>
        <dsp:cNvSpPr/>
      </dsp:nvSpPr>
      <dsp:spPr>
        <a:xfrm>
          <a:off x="7578518" y="2537069"/>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kern="1200" baseline="0"/>
            <a:t>3.You can use your own image whatever</a:t>
          </a:r>
          <a:endParaRPr lang="en-US" sz="1200" kern="1200"/>
        </a:p>
      </dsp:txBody>
      <dsp:txXfrm>
        <a:off x="7578518" y="2537069"/>
        <a:ext cx="31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548C1-48CC-4C3C-BAE9-FB679DCEBB8F}">
      <dsp:nvSpPr>
        <dsp:cNvPr id="0" name=""/>
        <dsp:cNvSpPr/>
      </dsp:nvSpPr>
      <dsp:spPr>
        <a:xfrm>
          <a:off x="651727" y="651740"/>
          <a:ext cx="1022625" cy="1022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B35345-82F6-457E-987D-2757AB38657F}">
      <dsp:nvSpPr>
        <dsp:cNvPr id="0" name=""/>
        <dsp:cNvSpPr/>
      </dsp:nvSpPr>
      <dsp:spPr>
        <a:xfrm>
          <a:off x="26790" y="2061389"/>
          <a:ext cx="22725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baseline="0"/>
            <a:t>1.Use the icons from Diamond_Assets folder we have download previously or use the </a:t>
          </a:r>
          <a:r>
            <a:rPr lang="en-US" sz="1100" b="0" i="0" kern="1200" baseline="0"/>
            <a:t>App Icon Generator(</a:t>
          </a:r>
          <a:r>
            <a:rPr lang="en-US" sz="1100" b="0" kern="1200" baseline="0">
              <a:hlinkClick xmlns:r="http://schemas.openxmlformats.org/officeDocument/2006/relationships" r:id="rId3"/>
            </a:rPr>
            <a:t>appicon.co</a:t>
          </a:r>
          <a:r>
            <a:rPr lang="en-US" sz="1100" b="0" i="0" kern="1200" baseline="0"/>
            <a:t>)</a:t>
          </a:r>
          <a:r>
            <a:rPr lang="en-US" sz="1100" b="0" kern="1200" baseline="0"/>
            <a:t> to generate the suitable App Icon.</a:t>
          </a:r>
          <a:endParaRPr lang="en-US" sz="1100" kern="1200"/>
        </a:p>
      </dsp:txBody>
      <dsp:txXfrm>
        <a:off x="26790" y="2061389"/>
        <a:ext cx="2272500" cy="1170000"/>
      </dsp:txXfrm>
    </dsp:sp>
    <dsp:sp modelId="{A4BED416-433E-4253-BA59-A1463A52AADD}">
      <dsp:nvSpPr>
        <dsp:cNvPr id="0" name=""/>
        <dsp:cNvSpPr/>
      </dsp:nvSpPr>
      <dsp:spPr>
        <a:xfrm>
          <a:off x="3321915" y="651740"/>
          <a:ext cx="1022625" cy="102262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02A76C-C484-40DB-8537-23D2DA3B5BF1}">
      <dsp:nvSpPr>
        <dsp:cNvPr id="0" name=""/>
        <dsp:cNvSpPr/>
      </dsp:nvSpPr>
      <dsp:spPr>
        <a:xfrm>
          <a:off x="2696977" y="2061389"/>
          <a:ext cx="22725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baseline="0"/>
            <a:t>2.Drop the icons into the Assets =&gt;</a:t>
          </a:r>
          <a:r>
            <a:rPr lang="zh-TW" sz="1100" b="0" kern="1200" baseline="0"/>
            <a:t> </a:t>
          </a:r>
          <a:r>
            <a:rPr lang="en-US" sz="1100" b="0" kern="1200" baseline="0"/>
            <a:t>Appicon</a:t>
          </a:r>
          <a:endParaRPr lang="en-US" sz="1100" kern="1200"/>
        </a:p>
      </dsp:txBody>
      <dsp:txXfrm>
        <a:off x="2696977" y="2061389"/>
        <a:ext cx="2272500" cy="117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4B76E-B62E-4812-BA7D-825654688684}"/>
              </a:ext>
            </a:extLst>
          </p:cNvPr>
          <p:cNvSpPr/>
          <p:nvPr/>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EF05D1-197A-4EB5-A82C-7DC2425B571D}"/>
              </a:ext>
            </a:extLst>
          </p:cNvPr>
          <p:cNvSpPr/>
          <p:nvPr/>
        </p:nvSpPr>
        <p:spPr>
          <a:xfrm>
            <a:off x="639413" y="2818150"/>
            <a:ext cx="10913175" cy="25718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CFFE35-CB40-419E-BEDE-1E852C7CCCA9}"/>
              </a:ext>
            </a:extLst>
          </p:cNvPr>
          <p:cNvSpPr>
            <a:spLocks noGrp="1"/>
          </p:cNvSpPr>
          <p:nvPr>
            <p:ph type="ctrTitle"/>
          </p:nvPr>
        </p:nvSpPr>
        <p:spPr>
          <a:xfrm>
            <a:off x="1106424" y="3154680"/>
            <a:ext cx="9994392" cy="1335024"/>
          </a:xfrm>
        </p:spPr>
        <p:txBody>
          <a:bodyPr anchor="b"/>
          <a:lstStyle>
            <a:lvl1pPr algn="l">
              <a:lnSpc>
                <a:spcPct val="105000"/>
              </a:lnSpc>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F566B81-8E0E-4B31-9B8A-AD8615CF52A3}"/>
              </a:ext>
            </a:extLst>
          </p:cNvPr>
          <p:cNvSpPr>
            <a:spLocks noGrp="1"/>
          </p:cNvSpPr>
          <p:nvPr>
            <p:ph type="subTitle" idx="1"/>
          </p:nvPr>
        </p:nvSpPr>
        <p:spPr>
          <a:xfrm>
            <a:off x="1091184" y="4489704"/>
            <a:ext cx="10009632" cy="768096"/>
          </a:xfrm>
        </p:spPr>
        <p:txBody>
          <a:bodyPr lIns="109728" tIns="109728" rIns="109728" bIns="91440" anchor="ctr"/>
          <a:lstStyle>
            <a:lvl1pPr marL="0" indent="0" algn="l">
              <a:buNone/>
              <a:defRPr sz="24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F2E3122-8086-4B62-A94B-822FD6B44DEA}"/>
              </a:ext>
            </a:extLst>
          </p:cNvPr>
          <p:cNvSpPr>
            <a:spLocks noGrp="1"/>
          </p:cNvSpPr>
          <p:nvPr>
            <p:ph type="dt" sz="half" idx="10"/>
          </p:nvPr>
        </p:nvSpPr>
        <p:spPr/>
        <p:txBody>
          <a:bodyPr/>
          <a:lstStyle/>
          <a:p>
            <a:fld id="{969B18AD-F44F-484C-A3D2-C5EF8D94DE24}" type="datetime1">
              <a:rPr lang="en-US" smtClean="0"/>
              <a:t>3/9/2022</a:t>
            </a:fld>
            <a:endParaRPr lang="en-US" dirty="0"/>
          </a:p>
        </p:txBody>
      </p:sp>
      <p:sp>
        <p:nvSpPr>
          <p:cNvPr id="5" name="Footer Placeholder 4">
            <a:extLst>
              <a:ext uri="{FF2B5EF4-FFF2-40B4-BE49-F238E27FC236}">
                <a16:creationId xmlns:a16="http://schemas.microsoft.com/office/drawing/2014/main" id="{9B4D9890-8F9E-40E4-9E32-1481709B28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EC4A2E-05AC-44E3-B11A-086CA9066B6A}"/>
              </a:ext>
            </a:extLst>
          </p:cNvPr>
          <p:cNvSpPr>
            <a:spLocks noGrp="1"/>
          </p:cNvSpPr>
          <p:nvPr>
            <p:ph type="sldNum" sz="quarter" idx="12"/>
          </p:nvPr>
        </p:nvSpPr>
        <p:spPr/>
        <p:txBody>
          <a:bodyPr/>
          <a:lstStyle/>
          <a:p>
            <a:fld id="{6E16B81F-97CD-4934-852B-F0AECFD05DB5}" type="slidenum">
              <a:rPr lang="en-US" smtClean="0"/>
              <a:t>‹#›</a:t>
            </a:fld>
            <a:endParaRPr lang="en-US"/>
          </a:p>
        </p:txBody>
      </p:sp>
    </p:spTree>
    <p:extLst>
      <p:ext uri="{BB962C8B-B14F-4D97-AF65-F5344CB8AC3E}">
        <p14:creationId xmlns:p14="http://schemas.microsoft.com/office/powerpoint/2010/main" val="347710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EAAC2-5C8E-4AC4-A655-1BBB12DEF8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ADEA25-8853-4480-B177-F6FB3A9133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630C9A-FAAB-4907-9074-ED83F2914AC3}"/>
              </a:ext>
            </a:extLst>
          </p:cNvPr>
          <p:cNvSpPr>
            <a:spLocks noGrp="1"/>
          </p:cNvSpPr>
          <p:nvPr>
            <p:ph type="dt" sz="half" idx="10"/>
          </p:nvPr>
        </p:nvSpPr>
        <p:spPr/>
        <p:txBody>
          <a:bodyPr/>
          <a:lstStyle/>
          <a:p>
            <a:fld id="{AC6897D3-3687-4972-B93C-3CFDF36BF9D2}" type="datetime1">
              <a:rPr lang="en-US" smtClean="0"/>
              <a:t>3/9/2022</a:t>
            </a:fld>
            <a:endParaRPr lang="en-US"/>
          </a:p>
        </p:txBody>
      </p:sp>
      <p:sp>
        <p:nvSpPr>
          <p:cNvPr id="5" name="Footer Placeholder 4">
            <a:extLst>
              <a:ext uri="{FF2B5EF4-FFF2-40B4-BE49-F238E27FC236}">
                <a16:creationId xmlns:a16="http://schemas.microsoft.com/office/drawing/2014/main" id="{713E74C0-6AA6-4DAA-B696-21A593BFA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C47E9-9A55-415E-8340-5E2B5BD2D75F}"/>
              </a:ext>
            </a:extLst>
          </p:cNvPr>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3598463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55E48E5-4047-441F-8F68-CAA0E5D3128A}"/>
              </a:ext>
            </a:extLst>
          </p:cNvPr>
          <p:cNvSpPr>
            <a:spLocks noGrp="1"/>
          </p:cNvSpPr>
          <p:nvPr>
            <p:ph type="body" orient="vert" idx="1"/>
          </p:nvPr>
        </p:nvSpPr>
        <p:spPr>
          <a:xfrm>
            <a:off x="639413" y="365125"/>
            <a:ext cx="793308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2861A-99E0-4DD2-8956-9C3A8BCA268B}"/>
              </a:ext>
            </a:extLst>
          </p:cNvPr>
          <p:cNvSpPr>
            <a:spLocks noGrp="1"/>
          </p:cNvSpPr>
          <p:nvPr>
            <p:ph type="dt" sz="half" idx="10"/>
          </p:nvPr>
        </p:nvSpPr>
        <p:spPr/>
        <p:txBody>
          <a:bodyPr/>
          <a:lstStyle/>
          <a:p>
            <a:fld id="{AD5CAA46-D730-4A32-BF6D-5880ED7B6ED6}" type="datetime1">
              <a:rPr lang="en-US" smtClean="0"/>
              <a:t>3/9/2022</a:t>
            </a:fld>
            <a:endParaRPr lang="en-US"/>
          </a:p>
        </p:txBody>
      </p:sp>
      <p:sp>
        <p:nvSpPr>
          <p:cNvPr id="5" name="Footer Placeholder 4">
            <a:extLst>
              <a:ext uri="{FF2B5EF4-FFF2-40B4-BE49-F238E27FC236}">
                <a16:creationId xmlns:a16="http://schemas.microsoft.com/office/drawing/2014/main" id="{6F69F9A7-D5EB-4CB0-ADF9-A2D67864A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34A46-E778-48F1-85FB-88A260599AFB}"/>
              </a:ext>
            </a:extLst>
          </p:cNvPr>
          <p:cNvSpPr>
            <a:spLocks noGrp="1"/>
          </p:cNvSpPr>
          <p:nvPr>
            <p:ph type="sldNum" sz="quarter" idx="12"/>
          </p:nvPr>
        </p:nvSpPr>
        <p:spPr/>
        <p:txBody>
          <a:bodyPr/>
          <a:lstStyle/>
          <a:p>
            <a:fld id="{E20EFF4B-E35B-4DE6-97A9-05E54E649A15}" type="slidenum">
              <a:rPr lang="en-US" smtClean="0"/>
              <a:t>‹#›</a:t>
            </a:fld>
            <a:endParaRPr lang="en-US"/>
          </a:p>
        </p:txBody>
      </p:sp>
      <p:sp>
        <p:nvSpPr>
          <p:cNvPr id="2" name="Vertical Title 1">
            <a:extLst>
              <a:ext uri="{FF2B5EF4-FFF2-40B4-BE49-F238E27FC236}">
                <a16:creationId xmlns:a16="http://schemas.microsoft.com/office/drawing/2014/main" id="{DB987D44-2EFA-42B2-8345-F3CB14FC88AA}"/>
              </a:ext>
            </a:extLst>
          </p:cNvPr>
          <p:cNvSpPr>
            <a:spLocks noGrp="1"/>
          </p:cNvSpPr>
          <p:nvPr>
            <p:ph type="title" orient="vert"/>
          </p:nvPr>
        </p:nvSpPr>
        <p:spPr>
          <a:xfrm>
            <a:off x="8724899" y="365125"/>
            <a:ext cx="2827687" cy="5811838"/>
          </a:xfrm>
        </p:spPr>
        <p:txBody>
          <a:bodyPr vert="eaVert"/>
          <a:lstStyle/>
          <a:p>
            <a:r>
              <a:rPr lang="en-US"/>
              <a:t>Click to edit Master title style</a:t>
            </a:r>
            <a:endParaRPr lang="en-US" dirty="0"/>
          </a:p>
        </p:txBody>
      </p:sp>
    </p:spTree>
    <p:extLst>
      <p:ext uri="{BB962C8B-B14F-4D97-AF65-F5344CB8AC3E}">
        <p14:creationId xmlns:p14="http://schemas.microsoft.com/office/powerpoint/2010/main" val="68096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99A3-430D-4D78-9DF7-56578715E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B09F0-EED8-49A3-8DEB-65D7E568F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33971-B6D0-433D-83AE-34616CE6E557}"/>
              </a:ext>
            </a:extLst>
          </p:cNvPr>
          <p:cNvSpPr>
            <a:spLocks noGrp="1"/>
          </p:cNvSpPr>
          <p:nvPr>
            <p:ph type="dt" sz="half" idx="10"/>
          </p:nvPr>
        </p:nvSpPr>
        <p:spPr/>
        <p:txBody>
          <a:bodyPr/>
          <a:lstStyle/>
          <a:p>
            <a:fld id="{C4B0D2D1-B868-4347-B796-3B5A5EB129FF}" type="datetime1">
              <a:rPr lang="en-US" smtClean="0"/>
              <a:t>3/9/2022</a:t>
            </a:fld>
            <a:endParaRPr lang="en-US"/>
          </a:p>
        </p:txBody>
      </p:sp>
      <p:sp>
        <p:nvSpPr>
          <p:cNvPr id="5" name="Footer Placeholder 4">
            <a:extLst>
              <a:ext uri="{FF2B5EF4-FFF2-40B4-BE49-F238E27FC236}">
                <a16:creationId xmlns:a16="http://schemas.microsoft.com/office/drawing/2014/main" id="{1F7CA778-7EAA-41F9-B37D-C8E67AE79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7F5B-F40C-4ECA-9FD3-760EAA21BD4E}"/>
              </a:ext>
            </a:extLst>
          </p:cNvPr>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1071725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79C4-5B2D-490C-A3A9-EB977CFAD192}"/>
              </a:ext>
            </a:extLst>
          </p:cNvPr>
          <p:cNvSpPr>
            <a:spLocks noGrp="1"/>
          </p:cNvSpPr>
          <p:nvPr>
            <p:ph type="title"/>
          </p:nvPr>
        </p:nvSpPr>
        <p:spPr>
          <a:xfrm>
            <a:off x="639413" y="1709738"/>
            <a:ext cx="10913175" cy="2852737"/>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FCD5857-FA4D-4A9B-856D-701234DE6F78}"/>
              </a:ext>
            </a:extLst>
          </p:cNvPr>
          <p:cNvSpPr>
            <a:spLocks noGrp="1"/>
          </p:cNvSpPr>
          <p:nvPr>
            <p:ph type="body" idx="1"/>
          </p:nvPr>
        </p:nvSpPr>
        <p:spPr>
          <a:xfrm>
            <a:off x="639413" y="4589463"/>
            <a:ext cx="10913175" cy="1500187"/>
          </a:xfrm>
        </p:spPr>
        <p:txBody>
          <a:bodyPr/>
          <a:lstStyle>
            <a:lvl1pPr marL="0" indent="0">
              <a:buNone/>
              <a:defRPr sz="24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B7F6E9-7983-40C8-AB5B-67D364A5F44E}"/>
              </a:ext>
            </a:extLst>
          </p:cNvPr>
          <p:cNvSpPr>
            <a:spLocks noGrp="1"/>
          </p:cNvSpPr>
          <p:nvPr>
            <p:ph type="dt" sz="half" idx="10"/>
          </p:nvPr>
        </p:nvSpPr>
        <p:spPr/>
        <p:txBody>
          <a:bodyPr/>
          <a:lstStyle/>
          <a:p>
            <a:fld id="{AFE03C2D-6745-47B6-A29E-FE249DBCE96C}" type="datetime1">
              <a:rPr lang="en-US" smtClean="0"/>
              <a:t>3/9/2022</a:t>
            </a:fld>
            <a:endParaRPr lang="en-US"/>
          </a:p>
        </p:txBody>
      </p:sp>
      <p:sp>
        <p:nvSpPr>
          <p:cNvPr id="5" name="Footer Placeholder 4">
            <a:extLst>
              <a:ext uri="{FF2B5EF4-FFF2-40B4-BE49-F238E27FC236}">
                <a16:creationId xmlns:a16="http://schemas.microsoft.com/office/drawing/2014/main" id="{EE1F873F-0C78-4B75-A7F3-78AAA3811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8F4A66-FCCD-4CC0-955A-6FF62FECD561}"/>
              </a:ext>
            </a:extLst>
          </p:cNvPr>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061292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A81E-979B-46D7-9D93-0797856AEB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913245F-4511-4B93-8CB3-0EC22FD6296F}"/>
              </a:ext>
            </a:extLst>
          </p:cNvPr>
          <p:cNvSpPr>
            <a:spLocks noGrp="1"/>
          </p:cNvSpPr>
          <p:nvPr>
            <p:ph sz="half" idx="1"/>
          </p:nvPr>
        </p:nvSpPr>
        <p:spPr>
          <a:xfrm>
            <a:off x="639413"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BB029B-9D0E-4CB2-9A69-10A2F8C12E5B}"/>
              </a:ext>
            </a:extLst>
          </p:cNvPr>
          <p:cNvSpPr>
            <a:spLocks noGrp="1"/>
          </p:cNvSpPr>
          <p:nvPr>
            <p:ph sz="half" idx="2"/>
          </p:nvPr>
        </p:nvSpPr>
        <p:spPr>
          <a:xfrm>
            <a:off x="63622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89C47-F724-4908-A6AD-806E765B27AA}"/>
              </a:ext>
            </a:extLst>
          </p:cNvPr>
          <p:cNvSpPr>
            <a:spLocks noGrp="1"/>
          </p:cNvSpPr>
          <p:nvPr>
            <p:ph type="dt" sz="half" idx="10"/>
          </p:nvPr>
        </p:nvSpPr>
        <p:spPr/>
        <p:txBody>
          <a:bodyPr/>
          <a:lstStyle/>
          <a:p>
            <a:fld id="{0F5244C2-3623-4BFB-B9A0-94542302335A}" type="datetime1">
              <a:rPr lang="en-US" smtClean="0"/>
              <a:t>3/9/2022</a:t>
            </a:fld>
            <a:endParaRPr lang="en-US"/>
          </a:p>
        </p:txBody>
      </p:sp>
      <p:sp>
        <p:nvSpPr>
          <p:cNvPr id="6" name="Footer Placeholder 5">
            <a:extLst>
              <a:ext uri="{FF2B5EF4-FFF2-40B4-BE49-F238E27FC236}">
                <a16:creationId xmlns:a16="http://schemas.microsoft.com/office/drawing/2014/main" id="{738700E8-4086-4363-88E6-CA24CE39E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4F54F-F3CE-42F0-ADD3-F174B9BB069F}"/>
              </a:ext>
            </a:extLst>
          </p:cNvPr>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754158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BAB1-26FD-44BF-86E8-57ED04D74976}"/>
              </a:ext>
            </a:extLst>
          </p:cNvPr>
          <p:cNvSpPr>
            <a:spLocks noGrp="1"/>
          </p:cNvSpPr>
          <p:nvPr>
            <p:ph type="title"/>
          </p:nvPr>
        </p:nvSpPr>
        <p:spPr>
          <a:xfrm>
            <a:off x="639413" y="475488"/>
            <a:ext cx="10908792" cy="6858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56FCB96-93C7-4E74-8285-0327A1A26D5F}"/>
              </a:ext>
            </a:extLst>
          </p:cNvPr>
          <p:cNvSpPr>
            <a:spLocks noGrp="1"/>
          </p:cNvSpPr>
          <p:nvPr>
            <p:ph type="body" idx="1"/>
          </p:nvPr>
        </p:nvSpPr>
        <p:spPr>
          <a:xfrm>
            <a:off x="639412" y="1904474"/>
            <a:ext cx="5120640" cy="838726"/>
          </a:xfrm>
        </p:spPr>
        <p:txBody>
          <a:bodyPr anchor="b">
            <a:normAutofit/>
          </a:bodyPr>
          <a:lstStyle>
            <a:lvl1pPr marL="0" indent="0">
              <a:lnSpc>
                <a:spcPct val="150000"/>
              </a:lnSpc>
              <a:spcBef>
                <a:spcPts val="0"/>
              </a:spcBef>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ADF5A1-7F2F-4B53-9402-85306B9337E7}"/>
              </a:ext>
            </a:extLst>
          </p:cNvPr>
          <p:cNvSpPr>
            <a:spLocks noGrp="1"/>
          </p:cNvSpPr>
          <p:nvPr>
            <p:ph sz="half" idx="2"/>
          </p:nvPr>
        </p:nvSpPr>
        <p:spPr>
          <a:xfrm>
            <a:off x="639413" y="2969917"/>
            <a:ext cx="5157787" cy="32197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F775651-3077-40D2-B167-CAB37859E185}"/>
              </a:ext>
            </a:extLst>
          </p:cNvPr>
          <p:cNvSpPr>
            <a:spLocks noGrp="1"/>
          </p:cNvSpPr>
          <p:nvPr>
            <p:ph type="body" sz="quarter" idx="3"/>
          </p:nvPr>
        </p:nvSpPr>
        <p:spPr>
          <a:xfrm>
            <a:off x="6427565" y="1904474"/>
            <a:ext cx="5120640" cy="838726"/>
          </a:xfrm>
        </p:spPr>
        <p:txBody>
          <a:bodyPr anchor="b">
            <a:normAutofit/>
          </a:bodyPr>
          <a:lstStyle>
            <a:lvl1pPr marL="0" indent="0">
              <a:lnSpc>
                <a:spcPct val="100000"/>
              </a:lnSpc>
              <a:buNone/>
              <a:defRPr lang="en-US" sz="1800" b="1" kern="1200" cap="all" spc="150"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50000"/>
              </a:lnSpc>
              <a:spcBef>
                <a:spcPts val="0"/>
              </a:spcBef>
              <a:buClr>
                <a:schemeClr val="accent2"/>
              </a:buClr>
              <a:buFont typeface="Wingdings" panose="05000000000000000000" pitchFamily="2" charset="2"/>
              <a:buNone/>
            </a:pPr>
            <a:r>
              <a:rPr lang="en-US"/>
              <a:t>Click to edit Master text styles</a:t>
            </a:r>
          </a:p>
        </p:txBody>
      </p:sp>
      <p:sp>
        <p:nvSpPr>
          <p:cNvPr id="6" name="Content Placeholder 5">
            <a:extLst>
              <a:ext uri="{FF2B5EF4-FFF2-40B4-BE49-F238E27FC236}">
                <a16:creationId xmlns:a16="http://schemas.microsoft.com/office/drawing/2014/main" id="{476D45EC-3B0F-49DC-91BC-2B4E4DA046DE}"/>
              </a:ext>
            </a:extLst>
          </p:cNvPr>
          <p:cNvSpPr>
            <a:spLocks noGrp="1"/>
          </p:cNvSpPr>
          <p:nvPr>
            <p:ph sz="quarter" idx="4"/>
          </p:nvPr>
        </p:nvSpPr>
        <p:spPr>
          <a:xfrm>
            <a:off x="6427565" y="2969915"/>
            <a:ext cx="5120639" cy="3219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D2B7364-544C-427F-8C26-40E48F77C7AB}"/>
              </a:ext>
            </a:extLst>
          </p:cNvPr>
          <p:cNvSpPr>
            <a:spLocks noGrp="1"/>
          </p:cNvSpPr>
          <p:nvPr>
            <p:ph type="dt" sz="half" idx="10"/>
          </p:nvPr>
        </p:nvSpPr>
        <p:spPr/>
        <p:txBody>
          <a:bodyPr/>
          <a:lstStyle/>
          <a:p>
            <a:fld id="{B9B03B92-D160-4899-8AEB-23E2AB3EBB07}" type="datetime1">
              <a:rPr lang="en-US" smtClean="0"/>
              <a:t>3/9/2022</a:t>
            </a:fld>
            <a:endParaRPr lang="en-US"/>
          </a:p>
        </p:txBody>
      </p:sp>
      <p:sp>
        <p:nvSpPr>
          <p:cNvPr id="8" name="Footer Placeholder 7">
            <a:extLst>
              <a:ext uri="{FF2B5EF4-FFF2-40B4-BE49-F238E27FC236}">
                <a16:creationId xmlns:a16="http://schemas.microsoft.com/office/drawing/2014/main" id="{BFD7AF57-EA04-49AA-91E0-7393B8DB05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A6F2-A8DC-49B2-B9D6-7A001FF3F41C}"/>
              </a:ext>
            </a:extLst>
          </p:cNvPr>
          <p:cNvSpPr>
            <a:spLocks noGrp="1"/>
          </p:cNvSpPr>
          <p:nvPr>
            <p:ph type="sldNum" sz="quarter" idx="12"/>
          </p:nvPr>
        </p:nvSpPr>
        <p:spPr/>
        <p:txBody>
          <a:bodyPr/>
          <a:lstStyle/>
          <a:p>
            <a:fld id="{E20EFF4B-E35B-4DE6-97A9-05E54E649A15}" type="slidenum">
              <a:rPr lang="en-US" smtClean="0"/>
              <a:t>‹#›</a:t>
            </a:fld>
            <a:endParaRPr lang="en-US"/>
          </a:p>
        </p:txBody>
      </p:sp>
      <p:cxnSp>
        <p:nvCxnSpPr>
          <p:cNvPr id="11" name="Straight Connector 10">
            <a:extLst>
              <a:ext uri="{FF2B5EF4-FFF2-40B4-BE49-F238E27FC236}">
                <a16:creationId xmlns:a16="http://schemas.microsoft.com/office/drawing/2014/main" id="{0E567CAD-C446-4819-8D43-D93D35E7998F}"/>
              </a:ext>
            </a:extLst>
          </p:cNvPr>
          <p:cNvCxnSpPr>
            <a:cxnSpLocks/>
          </p:cNvCxnSpPr>
          <p:nvPr/>
        </p:nvCxnSpPr>
        <p:spPr>
          <a:xfrm>
            <a:off x="6096000" y="1613647"/>
            <a:ext cx="0" cy="4515986"/>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86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9AB5-A960-4D82-97A6-922633B79F9A}"/>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BFFEF6C-EDD1-4573-A6D1-D5582457084D}"/>
              </a:ext>
            </a:extLst>
          </p:cNvPr>
          <p:cNvSpPr>
            <a:spLocks noGrp="1"/>
          </p:cNvSpPr>
          <p:nvPr>
            <p:ph type="dt" sz="half" idx="10"/>
          </p:nvPr>
        </p:nvSpPr>
        <p:spPr/>
        <p:txBody>
          <a:bodyPr/>
          <a:lstStyle/>
          <a:p>
            <a:fld id="{832A71B3-2886-4196-8AEE-F25AFF1977D5}" type="datetime1">
              <a:rPr lang="en-US" smtClean="0"/>
              <a:t>3/9/2022</a:t>
            </a:fld>
            <a:endParaRPr lang="en-US"/>
          </a:p>
        </p:txBody>
      </p:sp>
      <p:sp>
        <p:nvSpPr>
          <p:cNvPr id="4" name="Footer Placeholder 3">
            <a:extLst>
              <a:ext uri="{FF2B5EF4-FFF2-40B4-BE49-F238E27FC236}">
                <a16:creationId xmlns:a16="http://schemas.microsoft.com/office/drawing/2014/main" id="{3228429F-6359-4950-8C39-80E03A2D2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4B98F5-EE2F-4214-975A-76719DBD25C6}"/>
              </a:ext>
            </a:extLst>
          </p:cNvPr>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360290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239CD7-DA28-4950-958A-9781728CFB58}"/>
              </a:ext>
            </a:extLst>
          </p:cNvPr>
          <p:cNvSpPr>
            <a:spLocks noGrp="1"/>
          </p:cNvSpPr>
          <p:nvPr>
            <p:ph type="dt" sz="half" idx="10"/>
          </p:nvPr>
        </p:nvSpPr>
        <p:spPr/>
        <p:txBody>
          <a:bodyPr/>
          <a:lstStyle/>
          <a:p>
            <a:fld id="{E237A954-8CB7-411C-B9F4-2C7BBA3637E7}" type="datetime1">
              <a:rPr lang="en-US" smtClean="0"/>
              <a:t>3/9/2022</a:t>
            </a:fld>
            <a:endParaRPr lang="en-US"/>
          </a:p>
        </p:txBody>
      </p:sp>
      <p:sp>
        <p:nvSpPr>
          <p:cNvPr id="3" name="Footer Placeholder 2">
            <a:extLst>
              <a:ext uri="{FF2B5EF4-FFF2-40B4-BE49-F238E27FC236}">
                <a16:creationId xmlns:a16="http://schemas.microsoft.com/office/drawing/2014/main" id="{005345F2-29FF-4A4D-A577-8FED65D047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6B79A-87C1-4CB8-BC9B-8705CEC4E417}"/>
              </a:ext>
            </a:extLst>
          </p:cNvPr>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654742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1454-EF5C-4D4A-95D3-B320D15CA5A8}"/>
              </a:ext>
            </a:extLst>
          </p:cNvPr>
          <p:cNvSpPr>
            <a:spLocks noGrp="1"/>
          </p:cNvSpPr>
          <p:nvPr>
            <p:ph type="title"/>
          </p:nvPr>
        </p:nvSpPr>
        <p:spPr>
          <a:xfrm>
            <a:off x="640080" y="475488"/>
            <a:ext cx="10908792" cy="685800"/>
          </a:xfrm>
        </p:spPr>
        <p:txBody>
          <a:bodyPr anchor="ctr">
            <a:normAutofit/>
          </a:bodyPr>
          <a:lstStyle>
            <a:lvl1pPr>
              <a:defRPr sz="24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27D4B9-4A42-478A-AEFB-3F5D0629F629}"/>
              </a:ext>
            </a:extLst>
          </p:cNvPr>
          <p:cNvSpPr>
            <a:spLocks noGrp="1"/>
          </p:cNvSpPr>
          <p:nvPr>
            <p:ph idx="1"/>
          </p:nvPr>
        </p:nvSpPr>
        <p:spPr>
          <a:xfrm>
            <a:off x="5303520" y="1656589"/>
            <a:ext cx="6245352" cy="4204462"/>
          </a:xfrm>
        </p:spPr>
        <p:txBody>
          <a:bodyPr>
            <a:normAutofit/>
          </a:bodyPr>
          <a:lstStyle>
            <a:lvl1pPr>
              <a:defRPr sz="1500"/>
            </a:lvl1pPr>
            <a:lvl2pPr>
              <a:defRPr sz="15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A5A2F622-E127-4877-8F61-E5FAE62CD8FA}"/>
              </a:ext>
            </a:extLst>
          </p:cNvPr>
          <p:cNvSpPr>
            <a:spLocks noGrp="1"/>
          </p:cNvSpPr>
          <p:nvPr>
            <p:ph type="body" sz="half" idx="2"/>
          </p:nvPr>
        </p:nvSpPr>
        <p:spPr>
          <a:xfrm>
            <a:off x="639414" y="1656588"/>
            <a:ext cx="4132612" cy="42124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03E8C1-6159-4F82-A5F4-35DDE51E87D4}"/>
              </a:ext>
            </a:extLst>
          </p:cNvPr>
          <p:cNvSpPr>
            <a:spLocks noGrp="1"/>
          </p:cNvSpPr>
          <p:nvPr>
            <p:ph type="dt" sz="half" idx="10"/>
          </p:nvPr>
        </p:nvSpPr>
        <p:spPr/>
        <p:txBody>
          <a:bodyPr/>
          <a:lstStyle/>
          <a:p>
            <a:fld id="{DB11446A-20B5-4264-B561-E7D9C581BFC4}" type="datetime1">
              <a:rPr lang="en-US" smtClean="0"/>
              <a:t>3/9/2022</a:t>
            </a:fld>
            <a:endParaRPr lang="en-US"/>
          </a:p>
        </p:txBody>
      </p:sp>
      <p:sp>
        <p:nvSpPr>
          <p:cNvPr id="6" name="Footer Placeholder 5">
            <a:extLst>
              <a:ext uri="{FF2B5EF4-FFF2-40B4-BE49-F238E27FC236}">
                <a16:creationId xmlns:a16="http://schemas.microsoft.com/office/drawing/2014/main" id="{31EC603F-9904-472E-86B9-D7223CAB1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0828B-5598-4BB2-9FC6-86BDC5ECFFC5}"/>
              </a:ext>
            </a:extLst>
          </p:cNvPr>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479534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E4FD-3561-45A0-82BC-1E0F739965AC}"/>
              </a:ext>
            </a:extLst>
          </p:cNvPr>
          <p:cNvSpPr>
            <a:spLocks noGrp="1"/>
          </p:cNvSpPr>
          <p:nvPr>
            <p:ph type="title"/>
          </p:nvPr>
        </p:nvSpPr>
        <p:spPr>
          <a:xfrm>
            <a:off x="640080" y="475488"/>
            <a:ext cx="10908792" cy="685800"/>
          </a:xfrm>
        </p:spPr>
        <p:txBody>
          <a:bodyPr anchor="ctr">
            <a:normAutofit/>
          </a:bodyPr>
          <a:lstStyle>
            <a:lvl1pPr>
              <a:defRPr sz="2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5019FD7-F525-433A-BC5B-E8251F514F55}"/>
              </a:ext>
            </a:extLst>
          </p:cNvPr>
          <p:cNvSpPr>
            <a:spLocks noGrp="1"/>
          </p:cNvSpPr>
          <p:nvPr>
            <p:ph type="pic" idx="1"/>
          </p:nvPr>
        </p:nvSpPr>
        <p:spPr>
          <a:xfrm>
            <a:off x="5183188" y="1645666"/>
            <a:ext cx="6365684" cy="4215384"/>
          </a:xfrm>
          <a:solidFill>
            <a:srgbClr val="DDDDDD"/>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9CCAD49-8534-4DA7-91E6-D2827CBEB2C5}"/>
              </a:ext>
            </a:extLst>
          </p:cNvPr>
          <p:cNvSpPr>
            <a:spLocks noGrp="1"/>
          </p:cNvSpPr>
          <p:nvPr>
            <p:ph type="body" sz="half" idx="2"/>
          </p:nvPr>
        </p:nvSpPr>
        <p:spPr>
          <a:xfrm>
            <a:off x="639414" y="1655064"/>
            <a:ext cx="4132612" cy="42153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F16CE-96E3-44EC-B9C8-F7FEDA170FE5}"/>
              </a:ext>
            </a:extLst>
          </p:cNvPr>
          <p:cNvSpPr>
            <a:spLocks noGrp="1"/>
          </p:cNvSpPr>
          <p:nvPr>
            <p:ph type="dt" sz="half" idx="10"/>
          </p:nvPr>
        </p:nvSpPr>
        <p:spPr/>
        <p:txBody>
          <a:bodyPr/>
          <a:lstStyle/>
          <a:p>
            <a:fld id="{7344C44C-94B9-4BA1-95A5-21C59D41B284}" type="datetime1">
              <a:rPr lang="en-US" smtClean="0"/>
              <a:t>3/9/2022</a:t>
            </a:fld>
            <a:endParaRPr lang="en-US"/>
          </a:p>
        </p:txBody>
      </p:sp>
      <p:sp>
        <p:nvSpPr>
          <p:cNvPr id="6" name="Footer Placeholder 5">
            <a:extLst>
              <a:ext uri="{FF2B5EF4-FFF2-40B4-BE49-F238E27FC236}">
                <a16:creationId xmlns:a16="http://schemas.microsoft.com/office/drawing/2014/main" id="{5EE4BBD5-FCB5-45FF-A806-445007BA0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43AF2-82EC-4A16-9E91-742792F0A08E}"/>
              </a:ext>
            </a:extLst>
          </p:cNvPr>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253172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E79F0E-E6F3-4029-A461-CBE56588470B}"/>
              </a:ext>
            </a:extLst>
          </p:cNvPr>
          <p:cNvSpPr/>
          <p:nvPr/>
        </p:nvSpPr>
        <p:spPr>
          <a:xfrm>
            <a:off x="0" y="0"/>
            <a:ext cx="12192000"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D5D58A2-1B1F-4DF4-936E-885ECC73E6F0}"/>
              </a:ext>
            </a:extLst>
          </p:cNvPr>
          <p:cNvSpPr/>
          <p:nvPr/>
        </p:nvSpPr>
        <p:spPr>
          <a:xfrm>
            <a:off x="350520" y="279792"/>
            <a:ext cx="11475720" cy="9863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eiryo" panose="020B0604030504040204" pitchFamily="34" charset="-128"/>
              <a:ea typeface="Meiryo" panose="020B0604030504040204" pitchFamily="34" charset="-128"/>
            </a:endParaRPr>
          </a:p>
        </p:txBody>
      </p:sp>
      <p:sp>
        <p:nvSpPr>
          <p:cNvPr id="2" name="Title Placeholder 1">
            <a:extLst>
              <a:ext uri="{FF2B5EF4-FFF2-40B4-BE49-F238E27FC236}">
                <a16:creationId xmlns:a16="http://schemas.microsoft.com/office/drawing/2014/main" id="{2DD9B9AA-BDD3-49A4-84E0-99DC3EF10AFB}"/>
              </a:ext>
            </a:extLst>
          </p:cNvPr>
          <p:cNvSpPr>
            <a:spLocks noGrp="1"/>
          </p:cNvSpPr>
          <p:nvPr>
            <p:ph type="title"/>
          </p:nvPr>
        </p:nvSpPr>
        <p:spPr>
          <a:xfrm>
            <a:off x="639413" y="476086"/>
            <a:ext cx="10904435" cy="689608"/>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B1D57-5959-4202-BB86-AFBA794FA532}"/>
              </a:ext>
            </a:extLst>
          </p:cNvPr>
          <p:cNvSpPr>
            <a:spLocks noGrp="1"/>
          </p:cNvSpPr>
          <p:nvPr>
            <p:ph type="body" idx="1"/>
          </p:nvPr>
        </p:nvSpPr>
        <p:spPr>
          <a:xfrm>
            <a:off x="639412" y="1639615"/>
            <a:ext cx="10904435" cy="4537348"/>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B0E3D2-19DD-4BA8-81DE-A095DB31E14C}"/>
              </a:ext>
            </a:extLst>
          </p:cNvPr>
          <p:cNvSpPr>
            <a:spLocks noGrp="1"/>
          </p:cNvSpPr>
          <p:nvPr>
            <p:ph type="dt" sz="half" idx="2"/>
          </p:nvPr>
        </p:nvSpPr>
        <p:spPr>
          <a:xfrm>
            <a:off x="7295738" y="6356350"/>
            <a:ext cx="3033829" cy="365125"/>
          </a:xfrm>
          <a:prstGeom prst="rect">
            <a:avLst/>
          </a:prstGeom>
        </p:spPr>
        <p:txBody>
          <a:bodyPr lIns="91440" tIns="45720" rIns="91440" bIns="45720" anchor="ctr"/>
          <a:lstStyle>
            <a:lvl1pPr algn="r">
              <a:defRPr sz="1200">
                <a:solidFill>
                  <a:schemeClr val="tx1">
                    <a:lumMod val="90000"/>
                    <a:lumOff val="10000"/>
                  </a:schemeClr>
                </a:solidFill>
              </a:defRPr>
            </a:lvl1pPr>
          </a:lstStyle>
          <a:p>
            <a:fld id="{8262A92C-3DD6-4D28-BA90-423F0C949F16}" type="datetime1">
              <a:rPr lang="en-US" smtClean="0"/>
              <a:t>3/9/2022</a:t>
            </a:fld>
            <a:endParaRPr lang="en-US" dirty="0"/>
          </a:p>
        </p:txBody>
      </p:sp>
      <p:sp>
        <p:nvSpPr>
          <p:cNvPr id="5" name="Footer Placeholder 4">
            <a:extLst>
              <a:ext uri="{FF2B5EF4-FFF2-40B4-BE49-F238E27FC236}">
                <a16:creationId xmlns:a16="http://schemas.microsoft.com/office/drawing/2014/main" id="{B4962D90-3DF7-4BB4-808C-F89E354103E2}"/>
              </a:ext>
            </a:extLst>
          </p:cNvPr>
          <p:cNvSpPr>
            <a:spLocks noGrp="1"/>
          </p:cNvSpPr>
          <p:nvPr>
            <p:ph type="ftr" sz="quarter" idx="3"/>
          </p:nvPr>
        </p:nvSpPr>
        <p:spPr>
          <a:xfrm>
            <a:off x="639413" y="6356350"/>
            <a:ext cx="6291108" cy="365125"/>
          </a:xfrm>
          <a:prstGeom prst="rect">
            <a:avLst/>
          </a:prstGeom>
        </p:spPr>
        <p:txBody>
          <a:bodyPr lIns="91440" tIns="45720" rIns="91440" bIns="45720" anchor="ctr"/>
          <a:lstStyle>
            <a:lvl1pPr algn="l">
              <a:defRPr sz="1200">
                <a:solidFill>
                  <a:schemeClr val="tx1">
                    <a:lumMod val="90000"/>
                    <a:lumOff val="10000"/>
                  </a:schemeClr>
                </a:solidFill>
              </a:defRPr>
            </a:lvl1pPr>
          </a:lstStyle>
          <a:p>
            <a:endParaRPr lang="en-US" dirty="0"/>
          </a:p>
        </p:txBody>
      </p:sp>
      <p:sp>
        <p:nvSpPr>
          <p:cNvPr id="6" name="Slide Number Placeholder 5">
            <a:extLst>
              <a:ext uri="{FF2B5EF4-FFF2-40B4-BE49-F238E27FC236}">
                <a16:creationId xmlns:a16="http://schemas.microsoft.com/office/drawing/2014/main" id="{07276974-1464-4D58-B215-63300577672D}"/>
              </a:ext>
            </a:extLst>
          </p:cNvPr>
          <p:cNvSpPr>
            <a:spLocks noGrp="1"/>
          </p:cNvSpPr>
          <p:nvPr>
            <p:ph type="sldNum" sz="quarter" idx="4"/>
          </p:nvPr>
        </p:nvSpPr>
        <p:spPr>
          <a:xfrm>
            <a:off x="10707939" y="6356350"/>
            <a:ext cx="844649" cy="365125"/>
          </a:xfrm>
          <a:prstGeom prst="rect">
            <a:avLst/>
          </a:prstGeom>
        </p:spPr>
        <p:txBody>
          <a:bodyPr lIns="91440" tIns="45720" rIns="91440" bIns="45720" anchor="ctr"/>
          <a:lstStyle>
            <a:lvl1pPr algn="r">
              <a:defRPr sz="1200">
                <a:solidFill>
                  <a:schemeClr val="tx1">
                    <a:lumMod val="90000"/>
                    <a:lumOff val="10000"/>
                  </a:schemeClr>
                </a:solidFill>
              </a:defRPr>
            </a:lvl1pPr>
          </a:lstStyle>
          <a:p>
            <a:fld id="{E20EFF4B-E35B-4DE6-97A9-05E54E649A15}" type="slidenum">
              <a:rPr lang="en-US" smtClean="0"/>
              <a:pPr/>
              <a:t>‹#›</a:t>
            </a:fld>
            <a:endParaRPr lang="en-US" dirty="0"/>
          </a:p>
        </p:txBody>
      </p:sp>
    </p:spTree>
    <p:extLst>
      <p:ext uri="{BB962C8B-B14F-4D97-AF65-F5344CB8AC3E}">
        <p14:creationId xmlns:p14="http://schemas.microsoft.com/office/powerpoint/2010/main" val="74163074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sldNum="0" hdr="0" ftr="0" dt="0"/>
  <p:txStyles>
    <p:titleStyle>
      <a:lvl1pPr marL="0" algn="l" defTabSz="914400" rtl="0" eaLnBrk="1" latinLnBrk="0" hangingPunct="1">
        <a:lnSpc>
          <a:spcPct val="90000"/>
        </a:lnSpc>
        <a:spcBef>
          <a:spcPct val="0"/>
        </a:spcBef>
        <a:buNone/>
        <a:defRPr lang="en-US" sz="3600" b="0" kern="1200" spc="110" baseline="0" dirty="0" smtClean="0">
          <a:solidFill>
            <a:schemeClr val="tx1"/>
          </a:solidFill>
          <a:latin typeface="+mj-lt"/>
          <a:ea typeface="+mj-ea"/>
          <a:cs typeface="+mj-cs"/>
        </a:defRPr>
      </a:lvl1pPr>
    </p:titleStyle>
    <p:bodyStyle>
      <a:lvl1pPr marL="0" indent="0" algn="l" defTabSz="914400" rtl="0" eaLnBrk="1" latinLnBrk="0" hangingPunct="1">
        <a:lnSpc>
          <a:spcPct val="110000"/>
        </a:lnSpc>
        <a:spcBef>
          <a:spcPts val="1500"/>
        </a:spcBef>
        <a:buClr>
          <a:schemeClr val="accent2"/>
        </a:buClr>
        <a:buFontTx/>
        <a:buNone/>
        <a:defRPr sz="2000" b="0" kern="1200" spc="80" baseline="0">
          <a:solidFill>
            <a:schemeClr val="tx1"/>
          </a:solidFill>
          <a:latin typeface="+mn-lt"/>
          <a:ea typeface="+mn-ea"/>
          <a:cs typeface="+mn-cs"/>
        </a:defRPr>
      </a:lvl1pPr>
      <a:lvl2pPr marL="0" indent="0" algn="l" defTabSz="914400" rtl="0" eaLnBrk="1" latinLnBrk="0" hangingPunct="1">
        <a:lnSpc>
          <a:spcPct val="110000"/>
        </a:lnSpc>
        <a:spcBef>
          <a:spcPts val="500"/>
        </a:spcBef>
        <a:buClr>
          <a:schemeClr val="accent2"/>
        </a:buClr>
        <a:buFontTx/>
        <a:buNone/>
        <a:defRPr sz="1600" kern="1200" spc="80" baseline="0">
          <a:solidFill>
            <a:schemeClr val="tx1"/>
          </a:solidFill>
          <a:latin typeface="+mn-lt"/>
          <a:ea typeface="+mn-ea"/>
          <a:cs typeface="+mn-cs"/>
        </a:defRPr>
      </a:lvl2pPr>
      <a:lvl3pPr marL="0" indent="0" algn="l" defTabSz="914400" rtl="0" eaLnBrk="1" latinLnBrk="0" hangingPunct="1">
        <a:lnSpc>
          <a:spcPct val="110000"/>
        </a:lnSpc>
        <a:spcBef>
          <a:spcPts val="500"/>
        </a:spcBef>
        <a:buClr>
          <a:schemeClr val="accent2"/>
        </a:buClr>
        <a:buFontTx/>
        <a:buNone/>
        <a:defRPr sz="1600" kern="1200" spc="80" baseline="0">
          <a:solidFill>
            <a:schemeClr val="tx1"/>
          </a:solidFill>
          <a:latin typeface="+mn-lt"/>
          <a:ea typeface="+mn-ea"/>
          <a:cs typeface="+mn-cs"/>
        </a:defRPr>
      </a:lvl3pPr>
      <a:lvl4pPr marL="0" indent="0" algn="l" defTabSz="914400" rtl="0" eaLnBrk="1" latinLnBrk="0" hangingPunct="1">
        <a:lnSpc>
          <a:spcPct val="110000"/>
        </a:lnSpc>
        <a:spcBef>
          <a:spcPts val="500"/>
        </a:spcBef>
        <a:buClr>
          <a:schemeClr val="accent2"/>
        </a:buClr>
        <a:buFontTx/>
        <a:buNone/>
        <a:defRPr sz="1600" kern="1200" spc="80" baseline="0">
          <a:solidFill>
            <a:schemeClr val="tx1"/>
          </a:solidFill>
          <a:latin typeface="+mn-lt"/>
          <a:ea typeface="+mn-ea"/>
          <a:cs typeface="+mn-cs"/>
        </a:defRPr>
      </a:lvl4pPr>
      <a:lvl5pPr marL="0" indent="0" algn="l" defTabSz="914400" rtl="0" eaLnBrk="1" latinLnBrk="0" hangingPunct="1">
        <a:lnSpc>
          <a:spcPct val="110000"/>
        </a:lnSpc>
        <a:spcBef>
          <a:spcPts val="500"/>
        </a:spcBef>
        <a:buClr>
          <a:schemeClr val="accent2"/>
        </a:buClr>
        <a:buFontTx/>
        <a:buNone/>
        <a:defRPr sz="1600" kern="1200" spc="8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appicon.co/"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fullstackio/FlappySwift"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aintcodeapp.com/news/ultimate-guide-to-iphone-resolution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55B289C-FFBC-4DA1-9048-5AB172C33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3" descr="一張含有 文字, 室外物品, 網 的圖片&#10;&#10;自動產生的描述">
            <a:extLst>
              <a:ext uri="{FF2B5EF4-FFF2-40B4-BE49-F238E27FC236}">
                <a16:creationId xmlns:a16="http://schemas.microsoft.com/office/drawing/2014/main" id="{925AD284-1963-42FA-85EE-936DA2D2249B}"/>
              </a:ext>
            </a:extLst>
          </p:cNvPr>
          <p:cNvPicPr>
            <a:picLocks noChangeAspect="1"/>
          </p:cNvPicPr>
          <p:nvPr/>
        </p:nvPicPr>
        <p:blipFill rotWithShape="1">
          <a:blip r:embed="rId2"/>
          <a:srcRect l="22834" r="23810"/>
          <a:stretch/>
        </p:blipFill>
        <p:spPr>
          <a:xfrm>
            <a:off x="20" y="1450"/>
            <a:ext cx="6095980" cy="6855100"/>
          </a:xfrm>
          <a:prstGeom prst="rect">
            <a:avLst/>
          </a:prstGeom>
        </p:spPr>
      </p:pic>
      <p:sp>
        <p:nvSpPr>
          <p:cNvPr id="25" name="Rectangle 10">
            <a:extLst>
              <a:ext uri="{FF2B5EF4-FFF2-40B4-BE49-F238E27FC236}">
                <a16:creationId xmlns:a16="http://schemas.microsoft.com/office/drawing/2014/main" id="{59819350-82D4-404F-8D7E-92AD1DBC5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7523" y="914400"/>
            <a:ext cx="6094477"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2">
            <a:extLst>
              <a:ext uri="{FF2B5EF4-FFF2-40B4-BE49-F238E27FC236}">
                <a16:creationId xmlns:a16="http://schemas.microsoft.com/office/drawing/2014/main" id="{760F3168-91D5-4F97-8256-506351938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8868" y="2818150"/>
            <a:ext cx="6769707" cy="25718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FE9F2B7F-0506-4AEF-A08B-CE4E7D2634C4}"/>
              </a:ext>
            </a:extLst>
          </p:cNvPr>
          <p:cNvSpPr>
            <a:spLocks noGrp="1"/>
          </p:cNvSpPr>
          <p:nvPr>
            <p:ph type="ctrTitle"/>
          </p:nvPr>
        </p:nvSpPr>
        <p:spPr>
          <a:xfrm>
            <a:off x="4896262" y="2971800"/>
            <a:ext cx="6320378" cy="1871330"/>
          </a:xfrm>
        </p:spPr>
        <p:txBody>
          <a:bodyPr anchor="b">
            <a:normAutofit/>
          </a:bodyPr>
          <a:lstStyle/>
          <a:p>
            <a:pPr>
              <a:lnSpc>
                <a:spcPct val="95000"/>
              </a:lnSpc>
            </a:pPr>
            <a:r>
              <a:rPr lang="en-US" altLang="zh-TW" sz="5500" dirty="0"/>
              <a:t>Interface Builder</a:t>
            </a:r>
            <a:endParaRPr lang="zh-TW" altLang="en-US" sz="5500" dirty="0"/>
          </a:p>
        </p:txBody>
      </p:sp>
      <p:sp>
        <p:nvSpPr>
          <p:cNvPr id="3" name="副標題 2">
            <a:extLst>
              <a:ext uri="{FF2B5EF4-FFF2-40B4-BE49-F238E27FC236}">
                <a16:creationId xmlns:a16="http://schemas.microsoft.com/office/drawing/2014/main" id="{CB28D723-21D9-4E2D-AAE6-AD4135541258}"/>
              </a:ext>
            </a:extLst>
          </p:cNvPr>
          <p:cNvSpPr>
            <a:spLocks noGrp="1"/>
          </p:cNvSpPr>
          <p:nvPr>
            <p:ph type="subTitle" idx="1"/>
          </p:nvPr>
        </p:nvSpPr>
        <p:spPr>
          <a:xfrm>
            <a:off x="4967179" y="4657063"/>
            <a:ext cx="6250985" cy="648583"/>
          </a:xfrm>
        </p:spPr>
        <p:txBody>
          <a:bodyPr>
            <a:normAutofit fontScale="40000" lnSpcReduction="20000"/>
          </a:bodyPr>
          <a:lstStyle/>
          <a:p>
            <a:r>
              <a:rPr lang="en-US" altLang="zh-TW" sz="2000" dirty="0"/>
              <a:t>Week3</a:t>
            </a:r>
          </a:p>
          <a:p>
            <a:r>
              <a:rPr lang="en-US" altLang="zh-TW" sz="2000" dirty="0"/>
              <a:t>2022/3/9</a:t>
            </a:r>
            <a:endParaRPr lang="zh-TW" altLang="en-US" sz="2000" dirty="0"/>
          </a:p>
        </p:txBody>
      </p:sp>
      <p:sp>
        <p:nvSpPr>
          <p:cNvPr id="27" name="Rectangle 14">
            <a:extLst>
              <a:ext uri="{FF2B5EF4-FFF2-40B4-BE49-F238E27FC236}">
                <a16:creationId xmlns:a16="http://schemas.microsoft.com/office/drawing/2014/main" id="{9294A07D-727F-432B-912F-DF0974DDE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8868" y="5389963"/>
            <a:ext cx="6769707" cy="164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478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A4864A0B-4663-4052-A3D8-E2BB2CFCE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30AFCB1-42B8-4C8B-9E8C-295F68490762}"/>
              </a:ext>
            </a:extLst>
          </p:cNvPr>
          <p:cNvSpPr>
            <a:spLocks noGrp="1"/>
          </p:cNvSpPr>
          <p:nvPr>
            <p:ph type="title"/>
          </p:nvPr>
        </p:nvSpPr>
        <p:spPr>
          <a:xfrm>
            <a:off x="6727790" y="5015553"/>
            <a:ext cx="4816510" cy="1270947"/>
          </a:xfrm>
        </p:spPr>
        <p:txBody>
          <a:bodyPr anchor="t">
            <a:normAutofit/>
          </a:bodyPr>
          <a:lstStyle/>
          <a:p>
            <a:r>
              <a:rPr lang="en-US" altLang="zh-TW" b="0" i="0">
                <a:effectLst/>
                <a:latin typeface="sf pro text"/>
              </a:rPr>
              <a:t>Assets.xcodeassets</a:t>
            </a:r>
            <a:endParaRPr lang="zh-TW" altLang="en-US" dirty="0"/>
          </a:p>
        </p:txBody>
      </p:sp>
      <p:sp>
        <p:nvSpPr>
          <p:cNvPr id="24" name="Rectangle 18">
            <a:extLst>
              <a:ext uri="{FF2B5EF4-FFF2-40B4-BE49-F238E27FC236}">
                <a16:creationId xmlns:a16="http://schemas.microsoft.com/office/drawing/2014/main" id="{B8ABD4F0-F3AF-4397-B777-A0D45BFDA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20963"/>
            <a:ext cx="12192000" cy="455104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圖片 4">
            <a:extLst>
              <a:ext uri="{FF2B5EF4-FFF2-40B4-BE49-F238E27FC236}">
                <a16:creationId xmlns:a16="http://schemas.microsoft.com/office/drawing/2014/main" id="{5D7F0A79-2AAA-4D60-9E97-C39D4063D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2" y="744052"/>
            <a:ext cx="6485470" cy="3242733"/>
          </a:xfrm>
          <a:prstGeom prst="rect">
            <a:avLst/>
          </a:prstGeom>
        </p:spPr>
      </p:pic>
      <p:sp>
        <p:nvSpPr>
          <p:cNvPr id="3" name="內容版面配置區 2">
            <a:extLst>
              <a:ext uri="{FF2B5EF4-FFF2-40B4-BE49-F238E27FC236}">
                <a16:creationId xmlns:a16="http://schemas.microsoft.com/office/drawing/2014/main" id="{44C0CD15-0E78-4C6A-9849-1E40CB377360}"/>
              </a:ext>
            </a:extLst>
          </p:cNvPr>
          <p:cNvSpPr>
            <a:spLocks noGrp="1"/>
          </p:cNvSpPr>
          <p:nvPr>
            <p:ph idx="1"/>
          </p:nvPr>
        </p:nvSpPr>
        <p:spPr>
          <a:xfrm>
            <a:off x="6741994" y="643467"/>
            <a:ext cx="4802306" cy="3443904"/>
          </a:xfrm>
        </p:spPr>
        <p:txBody>
          <a:bodyPr anchor="t">
            <a:normAutofit/>
          </a:bodyPr>
          <a:lstStyle/>
          <a:p>
            <a:r>
              <a:rPr lang="en-US" altLang="zh-TW" dirty="0">
                <a:latin typeface="sf pro text"/>
              </a:rPr>
              <a:t>I</a:t>
            </a:r>
            <a:r>
              <a:rPr lang="en-US" altLang="zh-TW" b="0" i="0" dirty="0">
                <a:effectLst/>
                <a:latin typeface="sf pro text"/>
              </a:rPr>
              <a:t>f you look over in the navigator pane, you can see that we've got a folder called </a:t>
            </a:r>
            <a:r>
              <a:rPr lang="en-US" altLang="zh-TW" b="0" i="0" dirty="0" err="1">
                <a:effectLst/>
                <a:latin typeface="sf pro text"/>
              </a:rPr>
              <a:t>Assets.xcodeassets</a:t>
            </a:r>
            <a:r>
              <a:rPr lang="en-US" altLang="zh-TW" b="0" i="0" dirty="0">
                <a:effectLst/>
                <a:latin typeface="sf pro text"/>
              </a:rPr>
              <a:t>.</a:t>
            </a:r>
          </a:p>
          <a:p>
            <a:r>
              <a:rPr lang="en-US" altLang="zh-TW" b="0" i="0" dirty="0">
                <a:effectLst/>
                <a:latin typeface="sf pro text"/>
              </a:rPr>
              <a:t>After you click on it, you can see that it's completely blank now.</a:t>
            </a:r>
          </a:p>
          <a:p>
            <a:endParaRPr lang="zh-TW" altLang="en-US" dirty="0"/>
          </a:p>
        </p:txBody>
      </p:sp>
    </p:spTree>
    <p:extLst>
      <p:ext uri="{BB962C8B-B14F-4D97-AF65-F5344CB8AC3E}">
        <p14:creationId xmlns:p14="http://schemas.microsoft.com/office/powerpoint/2010/main" val="327834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C5EDEC7-C7E6-479B-9BC7-6FBB0719B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A49286-A6C8-44AD-BFC5-7879CB1F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3FFE593-D88A-4336-A731-4A3A9FF8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520" y="279792"/>
            <a:ext cx="11475720" cy="9863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eiryo" panose="020B0604030504040204" pitchFamily="34" charset="-128"/>
              <a:ea typeface="Meiryo" panose="020B0604030504040204" pitchFamily="34" charset="-128"/>
            </a:endParaRPr>
          </a:p>
        </p:txBody>
      </p:sp>
      <p:sp>
        <p:nvSpPr>
          <p:cNvPr id="2" name="標題 1">
            <a:extLst>
              <a:ext uri="{FF2B5EF4-FFF2-40B4-BE49-F238E27FC236}">
                <a16:creationId xmlns:a16="http://schemas.microsoft.com/office/drawing/2014/main" id="{E9D33FB6-3FDE-4EE9-86E0-23B82B73C6B6}"/>
              </a:ext>
            </a:extLst>
          </p:cNvPr>
          <p:cNvSpPr>
            <a:spLocks noGrp="1"/>
          </p:cNvSpPr>
          <p:nvPr>
            <p:ph type="title"/>
          </p:nvPr>
        </p:nvSpPr>
        <p:spPr>
          <a:xfrm>
            <a:off x="639413" y="476086"/>
            <a:ext cx="10904435" cy="689608"/>
          </a:xfrm>
        </p:spPr>
        <p:txBody>
          <a:bodyPr>
            <a:normAutofit/>
          </a:bodyPr>
          <a:lstStyle/>
          <a:p>
            <a:r>
              <a:rPr lang="en-US" altLang="zh-TW" sz="3300"/>
              <a:t>Put Image into The Assets  </a:t>
            </a:r>
            <a:endParaRPr lang="zh-TW" altLang="en-US" sz="3300"/>
          </a:p>
        </p:txBody>
      </p:sp>
      <p:graphicFrame>
        <p:nvGraphicFramePr>
          <p:cNvPr id="5" name="內容版面配置區 2">
            <a:extLst>
              <a:ext uri="{FF2B5EF4-FFF2-40B4-BE49-F238E27FC236}">
                <a16:creationId xmlns:a16="http://schemas.microsoft.com/office/drawing/2014/main" id="{D7F27208-92A1-4720-AB21-9C7187C6EDD8}"/>
              </a:ext>
            </a:extLst>
          </p:cNvPr>
          <p:cNvGraphicFramePr>
            <a:graphicFrameLocks noGrp="1"/>
          </p:cNvGraphicFramePr>
          <p:nvPr>
            <p:ph idx="1"/>
            <p:extLst>
              <p:ext uri="{D42A27DB-BD31-4B8C-83A1-F6EECF244321}">
                <p14:modId xmlns:p14="http://schemas.microsoft.com/office/powerpoint/2010/main" val="695707902"/>
              </p:ext>
            </p:extLst>
          </p:nvPr>
        </p:nvGraphicFramePr>
        <p:xfrm>
          <a:off x="636111" y="1361988"/>
          <a:ext cx="10904537" cy="3274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圖片 5">
            <a:extLst>
              <a:ext uri="{FF2B5EF4-FFF2-40B4-BE49-F238E27FC236}">
                <a16:creationId xmlns:a16="http://schemas.microsoft.com/office/drawing/2014/main" id="{62AC68F9-A45D-4120-A43D-48D85A9E4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058" y="4580070"/>
            <a:ext cx="10720590" cy="2277930"/>
          </a:xfrm>
          <a:prstGeom prst="rect">
            <a:avLst/>
          </a:prstGeom>
        </p:spPr>
      </p:pic>
    </p:spTree>
    <p:extLst>
      <p:ext uri="{BB962C8B-B14F-4D97-AF65-F5344CB8AC3E}">
        <p14:creationId xmlns:p14="http://schemas.microsoft.com/office/powerpoint/2010/main" val="1981632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1AD19-6B7C-4F65-B488-ED6603A0ECD8}"/>
              </a:ext>
            </a:extLst>
          </p:cNvPr>
          <p:cNvSpPr>
            <a:spLocks noGrp="1"/>
          </p:cNvSpPr>
          <p:nvPr>
            <p:ph type="title"/>
          </p:nvPr>
        </p:nvSpPr>
        <p:spPr/>
        <p:txBody>
          <a:bodyPr/>
          <a:lstStyle/>
          <a:p>
            <a:r>
              <a:rPr lang="en-US" altLang="zh-TW" dirty="0"/>
              <a:t>Universal</a:t>
            </a:r>
            <a:endParaRPr lang="zh-TW" altLang="en-US" dirty="0"/>
          </a:p>
        </p:txBody>
      </p:sp>
      <p:sp>
        <p:nvSpPr>
          <p:cNvPr id="3" name="內容版面配置區 2">
            <a:extLst>
              <a:ext uri="{FF2B5EF4-FFF2-40B4-BE49-F238E27FC236}">
                <a16:creationId xmlns:a16="http://schemas.microsoft.com/office/drawing/2014/main" id="{E173C639-82B6-42C0-81A4-DE005AB4E0AD}"/>
              </a:ext>
            </a:extLst>
          </p:cNvPr>
          <p:cNvSpPr>
            <a:spLocks noGrp="1"/>
          </p:cNvSpPr>
          <p:nvPr>
            <p:ph idx="1"/>
          </p:nvPr>
        </p:nvSpPr>
        <p:spPr/>
        <p:txBody>
          <a:bodyPr/>
          <a:lstStyle/>
          <a:p>
            <a:pPr algn="l"/>
            <a:r>
              <a:rPr lang="en-US" altLang="zh-TW" b="0" i="0" dirty="0">
                <a:solidFill>
                  <a:srgbClr val="1C1D1F"/>
                </a:solidFill>
                <a:effectLst/>
                <a:latin typeface="sf pro text"/>
              </a:rPr>
              <a:t>Now notice how as soon as you put the image into the assets, it was dropped in at the 1x position.</a:t>
            </a:r>
          </a:p>
          <a:p>
            <a:pPr algn="l"/>
            <a:r>
              <a:rPr lang="en-US" altLang="zh-TW" b="0" i="0" dirty="0">
                <a:solidFill>
                  <a:srgbClr val="1C1D1F"/>
                </a:solidFill>
                <a:effectLst/>
                <a:latin typeface="sf pro text"/>
              </a:rPr>
              <a:t>What does that mean?</a:t>
            </a:r>
            <a:r>
              <a:rPr lang="zh-TW" altLang="en-US" b="0" i="0" dirty="0">
                <a:solidFill>
                  <a:srgbClr val="1C1D1F"/>
                </a:solidFill>
                <a:effectLst/>
                <a:latin typeface="sf pro text"/>
              </a:rPr>
              <a:t>  </a:t>
            </a:r>
            <a:r>
              <a:rPr lang="en-US" altLang="zh-TW" b="0" i="0" dirty="0">
                <a:solidFill>
                  <a:srgbClr val="1C1D1F"/>
                </a:solidFill>
                <a:effectLst/>
                <a:latin typeface="sf pro text"/>
              </a:rPr>
              <a:t>What does it mean when it says 1x, 2x, and 3x?</a:t>
            </a:r>
          </a:p>
          <a:p>
            <a:endParaRPr lang="zh-TW" altLang="en-US" dirty="0"/>
          </a:p>
        </p:txBody>
      </p:sp>
      <p:pic>
        <p:nvPicPr>
          <p:cNvPr id="5" name="圖片 4">
            <a:extLst>
              <a:ext uri="{FF2B5EF4-FFF2-40B4-BE49-F238E27FC236}">
                <a16:creationId xmlns:a16="http://schemas.microsoft.com/office/drawing/2014/main" id="{F191246A-8CF5-40F5-845F-B56D77C1FEDA}"/>
              </a:ext>
            </a:extLst>
          </p:cNvPr>
          <p:cNvPicPr>
            <a:picLocks noChangeAspect="1"/>
          </p:cNvPicPr>
          <p:nvPr/>
        </p:nvPicPr>
        <p:blipFill rotWithShape="1">
          <a:blip r:embed="rId2">
            <a:extLst>
              <a:ext uri="{28A0092B-C50C-407E-A947-70E740481C1C}">
                <a14:useLocalDpi xmlns:a14="http://schemas.microsoft.com/office/drawing/2010/main" val="0"/>
              </a:ext>
            </a:extLst>
          </a:blip>
          <a:srcRect l="41667" t="-625" b="33249"/>
          <a:stretch/>
        </p:blipFill>
        <p:spPr>
          <a:xfrm>
            <a:off x="1733404" y="3077674"/>
            <a:ext cx="8725191" cy="3465913"/>
          </a:xfrm>
          <a:prstGeom prst="rect">
            <a:avLst/>
          </a:prstGeom>
        </p:spPr>
      </p:pic>
      <p:sp>
        <p:nvSpPr>
          <p:cNvPr id="6" name="矩形 5">
            <a:extLst>
              <a:ext uri="{FF2B5EF4-FFF2-40B4-BE49-F238E27FC236}">
                <a16:creationId xmlns:a16="http://schemas.microsoft.com/office/drawing/2014/main" id="{42253D7E-F177-4626-989B-3525FC1E6D39}"/>
              </a:ext>
            </a:extLst>
          </p:cNvPr>
          <p:cNvSpPr/>
          <p:nvPr/>
        </p:nvSpPr>
        <p:spPr>
          <a:xfrm>
            <a:off x="4167151" y="4620861"/>
            <a:ext cx="3957747" cy="14379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06803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4B1CA8-52DA-4AA8-B38B-816F4874A5D6}"/>
              </a:ext>
            </a:extLst>
          </p:cNvPr>
          <p:cNvSpPr>
            <a:spLocks noGrp="1"/>
          </p:cNvSpPr>
          <p:nvPr>
            <p:ph type="title"/>
          </p:nvPr>
        </p:nvSpPr>
        <p:spPr/>
        <p:txBody>
          <a:bodyPr/>
          <a:lstStyle/>
          <a:p>
            <a:r>
              <a:rPr lang="en-US" altLang="zh-TW" dirty="0"/>
              <a:t>Retina</a:t>
            </a:r>
            <a:endParaRPr lang="zh-TW" altLang="en-US" dirty="0"/>
          </a:p>
        </p:txBody>
      </p:sp>
      <p:pic>
        <p:nvPicPr>
          <p:cNvPr id="5" name="內容版面配置區 4" descr="一張含有 文字, 金屬器皿, 齒輪 的圖片&#10;&#10;自動產生的描述">
            <a:extLst>
              <a:ext uri="{FF2B5EF4-FFF2-40B4-BE49-F238E27FC236}">
                <a16:creationId xmlns:a16="http://schemas.microsoft.com/office/drawing/2014/main" id="{2976EDFD-76D4-4165-86A3-14C4179734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3823" y="3597478"/>
            <a:ext cx="942975" cy="942975"/>
          </a:xfrm>
        </p:spPr>
      </p:pic>
      <p:pic>
        <p:nvPicPr>
          <p:cNvPr id="7" name="圖片 6">
            <a:extLst>
              <a:ext uri="{FF2B5EF4-FFF2-40B4-BE49-F238E27FC236}">
                <a16:creationId xmlns:a16="http://schemas.microsoft.com/office/drawing/2014/main" id="{777ED036-21CC-4C83-A5CD-4E1EA22B5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405" y="2128103"/>
            <a:ext cx="4011804" cy="3881728"/>
          </a:xfrm>
          <a:prstGeom prst="rect">
            <a:avLst/>
          </a:prstGeom>
        </p:spPr>
      </p:pic>
      <p:sp>
        <p:nvSpPr>
          <p:cNvPr id="9" name="文字方塊 8">
            <a:extLst>
              <a:ext uri="{FF2B5EF4-FFF2-40B4-BE49-F238E27FC236}">
                <a16:creationId xmlns:a16="http://schemas.microsoft.com/office/drawing/2014/main" id="{6869AA07-6A40-479C-9973-3B74356B08B5}"/>
              </a:ext>
            </a:extLst>
          </p:cNvPr>
          <p:cNvSpPr txBox="1"/>
          <p:nvPr/>
        </p:nvSpPr>
        <p:spPr>
          <a:xfrm>
            <a:off x="639413" y="2499306"/>
            <a:ext cx="4011804" cy="3139321"/>
          </a:xfrm>
          <a:prstGeom prst="rect">
            <a:avLst/>
          </a:prstGeom>
          <a:noFill/>
        </p:spPr>
        <p:txBody>
          <a:bodyPr wrap="square">
            <a:spAutoFit/>
          </a:bodyPr>
          <a:lstStyle/>
          <a:p>
            <a:pPr algn="l"/>
            <a:r>
              <a:rPr lang="en-US" altLang="zh-TW" b="1" i="0" dirty="0">
                <a:effectLst/>
                <a:latin typeface="sf pro text"/>
              </a:rPr>
              <a:t>If we have a picture here of the settings icon in the app in iOS. </a:t>
            </a:r>
          </a:p>
          <a:p>
            <a:pPr algn="l"/>
            <a:endParaRPr lang="en-US" altLang="zh-TW" b="1" i="0" dirty="0">
              <a:effectLst/>
              <a:latin typeface="sf pro text"/>
            </a:endParaRPr>
          </a:p>
          <a:p>
            <a:pPr algn="l"/>
            <a:endParaRPr lang="en-US" altLang="zh-TW" b="1" dirty="0">
              <a:latin typeface="sf pro text"/>
            </a:endParaRPr>
          </a:p>
          <a:p>
            <a:pPr algn="l"/>
            <a:r>
              <a:rPr lang="en-US" altLang="zh-TW" b="1" i="0" dirty="0">
                <a:effectLst/>
                <a:latin typeface="sf pro text"/>
              </a:rPr>
              <a:t>Now if I had blown that up to a gigantic size, then you can see that it's super pixilated and it's not very clear at all.</a:t>
            </a:r>
          </a:p>
          <a:p>
            <a:pPr algn="l"/>
            <a:endParaRPr lang="en-US" altLang="zh-TW" b="1" i="0" dirty="0">
              <a:effectLst/>
              <a:latin typeface="sf pro text"/>
            </a:endParaRPr>
          </a:p>
          <a:p>
            <a:pPr algn="l"/>
            <a:endParaRPr lang="en-US" altLang="zh-TW" b="1" i="0" dirty="0">
              <a:solidFill>
                <a:srgbClr val="FF0000"/>
              </a:solidFill>
              <a:effectLst/>
              <a:latin typeface="sf pro text"/>
            </a:endParaRPr>
          </a:p>
          <a:p>
            <a:pPr algn="l"/>
            <a:r>
              <a:rPr lang="en-US" altLang="zh-TW" b="1" i="0" dirty="0">
                <a:solidFill>
                  <a:srgbClr val="FF0000"/>
                </a:solidFill>
                <a:effectLst/>
                <a:latin typeface="sf pro text"/>
              </a:rPr>
              <a:t>So how can we make things look sharp on a screen?</a:t>
            </a:r>
          </a:p>
        </p:txBody>
      </p:sp>
      <p:cxnSp>
        <p:nvCxnSpPr>
          <p:cNvPr id="11" name="直線單箭頭接點 10">
            <a:extLst>
              <a:ext uri="{FF2B5EF4-FFF2-40B4-BE49-F238E27FC236}">
                <a16:creationId xmlns:a16="http://schemas.microsoft.com/office/drawing/2014/main" id="{BA29AC3E-88AC-4F50-A152-02D14422A74F}"/>
              </a:ext>
            </a:extLst>
          </p:cNvPr>
          <p:cNvCxnSpPr>
            <a:stCxn id="5" idx="3"/>
            <a:endCxn id="7" idx="1"/>
          </p:cNvCxnSpPr>
          <p:nvPr/>
        </p:nvCxnSpPr>
        <p:spPr>
          <a:xfrm>
            <a:off x="6726798" y="4068966"/>
            <a:ext cx="113260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689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4B1CA8-52DA-4AA8-B38B-816F4874A5D6}"/>
              </a:ext>
            </a:extLst>
          </p:cNvPr>
          <p:cNvSpPr>
            <a:spLocks noGrp="1"/>
          </p:cNvSpPr>
          <p:nvPr>
            <p:ph type="title"/>
          </p:nvPr>
        </p:nvSpPr>
        <p:spPr/>
        <p:txBody>
          <a:bodyPr/>
          <a:lstStyle/>
          <a:p>
            <a:r>
              <a:rPr lang="en-US" altLang="zh-TW" dirty="0"/>
              <a:t>Retina</a:t>
            </a:r>
            <a:endParaRPr lang="zh-TW" altLang="en-US" dirty="0"/>
          </a:p>
        </p:txBody>
      </p:sp>
      <p:pic>
        <p:nvPicPr>
          <p:cNvPr id="8" name="圖片 7" descr="一張含有 文字, 拉門, 填字遊戲 的圖片&#10;&#10;自動產生的描述">
            <a:extLst>
              <a:ext uri="{FF2B5EF4-FFF2-40B4-BE49-F238E27FC236}">
                <a16:creationId xmlns:a16="http://schemas.microsoft.com/office/drawing/2014/main" id="{9AB18945-0A15-41CF-9F8B-6D2F38C86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694" y="1473844"/>
            <a:ext cx="9900612" cy="5284034"/>
          </a:xfrm>
          <a:prstGeom prst="rect">
            <a:avLst/>
          </a:prstGeom>
        </p:spPr>
      </p:pic>
    </p:spTree>
    <p:extLst>
      <p:ext uri="{BB962C8B-B14F-4D97-AF65-F5344CB8AC3E}">
        <p14:creationId xmlns:p14="http://schemas.microsoft.com/office/powerpoint/2010/main" val="1171129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4B1CA8-52DA-4AA8-B38B-816F4874A5D6}"/>
              </a:ext>
            </a:extLst>
          </p:cNvPr>
          <p:cNvSpPr>
            <a:spLocks noGrp="1"/>
          </p:cNvSpPr>
          <p:nvPr>
            <p:ph type="title"/>
          </p:nvPr>
        </p:nvSpPr>
        <p:spPr/>
        <p:txBody>
          <a:bodyPr/>
          <a:lstStyle/>
          <a:p>
            <a:r>
              <a:rPr lang="en-US" altLang="zh-TW" dirty="0"/>
              <a:t>Retina</a:t>
            </a:r>
            <a:endParaRPr lang="zh-TW" altLang="en-US" dirty="0"/>
          </a:p>
        </p:txBody>
      </p:sp>
      <p:pic>
        <p:nvPicPr>
          <p:cNvPr id="4" name="圖片 3">
            <a:extLst>
              <a:ext uri="{FF2B5EF4-FFF2-40B4-BE49-F238E27FC236}">
                <a16:creationId xmlns:a16="http://schemas.microsoft.com/office/drawing/2014/main" id="{11024909-6B47-490D-B75B-3C14F4B1B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67" y="2514418"/>
            <a:ext cx="10601325" cy="3267075"/>
          </a:xfrm>
          <a:prstGeom prst="rect">
            <a:avLst/>
          </a:prstGeom>
        </p:spPr>
      </p:pic>
    </p:spTree>
    <p:extLst>
      <p:ext uri="{BB962C8B-B14F-4D97-AF65-F5344CB8AC3E}">
        <p14:creationId xmlns:p14="http://schemas.microsoft.com/office/powerpoint/2010/main" val="41782859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4B1CA8-52DA-4AA8-B38B-816F4874A5D6}"/>
              </a:ext>
            </a:extLst>
          </p:cNvPr>
          <p:cNvSpPr>
            <a:spLocks noGrp="1"/>
          </p:cNvSpPr>
          <p:nvPr>
            <p:ph type="title"/>
          </p:nvPr>
        </p:nvSpPr>
        <p:spPr/>
        <p:txBody>
          <a:bodyPr/>
          <a:lstStyle/>
          <a:p>
            <a:r>
              <a:rPr lang="en-US" altLang="zh-TW" dirty="0"/>
              <a:t>Retina</a:t>
            </a:r>
            <a:endParaRPr lang="zh-TW" altLang="en-US" dirty="0"/>
          </a:p>
        </p:txBody>
      </p:sp>
      <p:pic>
        <p:nvPicPr>
          <p:cNvPr id="5" name="圖片 4" descr="一張含有 文字, 差異 的圖片&#10;&#10;自動產生的描述">
            <a:extLst>
              <a:ext uri="{FF2B5EF4-FFF2-40B4-BE49-F238E27FC236}">
                <a16:creationId xmlns:a16="http://schemas.microsoft.com/office/drawing/2014/main" id="{8F704EB1-28F3-424C-A52D-FCD8A8710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944" y="1445578"/>
            <a:ext cx="9286111" cy="5048435"/>
          </a:xfrm>
          <a:prstGeom prst="rect">
            <a:avLst/>
          </a:prstGeom>
        </p:spPr>
      </p:pic>
    </p:spTree>
    <p:extLst>
      <p:ext uri="{BB962C8B-B14F-4D97-AF65-F5344CB8AC3E}">
        <p14:creationId xmlns:p14="http://schemas.microsoft.com/office/powerpoint/2010/main" val="3494821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864A0B-4663-4052-A3D8-E2BB2CFCE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B24B1CA8-52DA-4AA8-B38B-816F4874A5D6}"/>
              </a:ext>
            </a:extLst>
          </p:cNvPr>
          <p:cNvSpPr>
            <a:spLocks noGrp="1"/>
          </p:cNvSpPr>
          <p:nvPr>
            <p:ph type="title"/>
          </p:nvPr>
        </p:nvSpPr>
        <p:spPr>
          <a:xfrm>
            <a:off x="6736419" y="643466"/>
            <a:ext cx="4797634" cy="646561"/>
          </a:xfrm>
        </p:spPr>
        <p:txBody>
          <a:bodyPr vert="horz" lIns="109728" tIns="109728" rIns="109728" bIns="91440" rtlCol="0" anchor="ctr">
            <a:normAutofit/>
          </a:bodyPr>
          <a:lstStyle/>
          <a:p>
            <a:r>
              <a:rPr lang="en-US" altLang="zh-TW" sz="2400" b="1" kern="1200" spc="150" baseline="0" dirty="0">
                <a:solidFill>
                  <a:schemeClr val="tx1"/>
                </a:solidFill>
                <a:latin typeface="+mj-lt"/>
                <a:ea typeface="+mj-ea"/>
                <a:cs typeface="+mj-cs"/>
              </a:rPr>
              <a:t>Retina</a:t>
            </a:r>
          </a:p>
        </p:txBody>
      </p:sp>
      <p:sp>
        <p:nvSpPr>
          <p:cNvPr id="14" name="Rectangle 13">
            <a:extLst>
              <a:ext uri="{FF2B5EF4-FFF2-40B4-BE49-F238E27FC236}">
                <a16:creationId xmlns:a16="http://schemas.microsoft.com/office/drawing/2014/main" id="{8EAB4F64-1508-414D-9A82-451529ED2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22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a:latin typeface="Meiryo" panose="020B0604030504040204" pitchFamily="34" charset="-128"/>
              <a:ea typeface="Meiryo" panose="020B0604030504040204" pitchFamily="34" charset="-128"/>
            </a:endParaRPr>
          </a:p>
        </p:txBody>
      </p:sp>
      <p:sp useBgFill="1">
        <p:nvSpPr>
          <p:cNvPr id="16" name="Rectangle 15">
            <a:extLst>
              <a:ext uri="{FF2B5EF4-FFF2-40B4-BE49-F238E27FC236}">
                <a16:creationId xmlns:a16="http://schemas.microsoft.com/office/drawing/2014/main" id="{CDACBF3A-4721-4D07-B643-66F502F51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2800"/>
            <a:ext cx="4636008" cy="965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圖片 6">
            <a:extLst>
              <a:ext uri="{FF2B5EF4-FFF2-40B4-BE49-F238E27FC236}">
                <a16:creationId xmlns:a16="http://schemas.microsoft.com/office/drawing/2014/main" id="{189F4C6D-061B-4268-B0E1-668C263B6698}"/>
              </a:ext>
            </a:extLst>
          </p:cNvPr>
          <p:cNvPicPr>
            <a:picLocks noChangeAspect="1"/>
          </p:cNvPicPr>
          <p:nvPr/>
        </p:nvPicPr>
        <p:blipFill rotWithShape="1">
          <a:blip r:embed="rId2">
            <a:extLst>
              <a:ext uri="{28A0092B-C50C-407E-A947-70E740481C1C}">
                <a14:useLocalDpi xmlns:a14="http://schemas.microsoft.com/office/drawing/2010/main" val="0"/>
              </a:ext>
            </a:extLst>
          </a:blip>
          <a:srcRect l="41667" t="-625" b="33249"/>
          <a:stretch/>
        </p:blipFill>
        <p:spPr>
          <a:xfrm>
            <a:off x="639416" y="2123260"/>
            <a:ext cx="5456584" cy="2174355"/>
          </a:xfrm>
          <a:prstGeom prst="rect">
            <a:avLst/>
          </a:prstGeom>
        </p:spPr>
      </p:pic>
      <p:sp>
        <p:nvSpPr>
          <p:cNvPr id="6" name="文字方塊 5">
            <a:extLst>
              <a:ext uri="{FF2B5EF4-FFF2-40B4-BE49-F238E27FC236}">
                <a16:creationId xmlns:a16="http://schemas.microsoft.com/office/drawing/2014/main" id="{1624AE2A-30A5-49A3-AB0D-5CBC39DEB38A}"/>
              </a:ext>
            </a:extLst>
          </p:cNvPr>
          <p:cNvSpPr txBox="1"/>
          <p:nvPr/>
        </p:nvSpPr>
        <p:spPr>
          <a:xfrm>
            <a:off x="6752424" y="1290026"/>
            <a:ext cx="4796110" cy="4996473"/>
          </a:xfrm>
          <a:prstGeom prst="rect">
            <a:avLst/>
          </a:prstGeom>
        </p:spPr>
        <p:txBody>
          <a:bodyPr vert="horz" lIns="91440" tIns="45720" rIns="91440" bIns="45720" rtlCol="0">
            <a:normAutofit/>
          </a:bodyPr>
          <a:lstStyle/>
          <a:p>
            <a:pPr algn="just">
              <a:lnSpc>
                <a:spcPct val="150000"/>
              </a:lnSpc>
              <a:spcAft>
                <a:spcPts val="600"/>
              </a:spcAft>
              <a:buClr>
                <a:schemeClr val="accent2"/>
              </a:buClr>
            </a:pPr>
            <a:r>
              <a:rPr lang="en-US" altLang="zh-TW" spc="150" dirty="0"/>
              <a:t>Let’s</a:t>
            </a:r>
            <a:r>
              <a:rPr lang="en-US" altLang="zh-TW" b="0" i="0" spc="150" dirty="0">
                <a:effectLst/>
              </a:rPr>
              <a:t> think back to this 1x, 2x. and 3x images, the 3x image is three times as large as the 1x, and the 2x is 2 times as large.</a:t>
            </a:r>
          </a:p>
          <a:p>
            <a:pPr algn="just">
              <a:lnSpc>
                <a:spcPct val="150000"/>
              </a:lnSpc>
              <a:spcAft>
                <a:spcPts val="600"/>
              </a:spcAft>
              <a:buClr>
                <a:schemeClr val="accent2"/>
              </a:buClr>
            </a:pPr>
            <a:endParaRPr lang="en-US" altLang="zh-TW" b="0" i="0" spc="150" dirty="0">
              <a:effectLst/>
            </a:endParaRPr>
          </a:p>
          <a:p>
            <a:pPr algn="just">
              <a:lnSpc>
                <a:spcPct val="150000"/>
              </a:lnSpc>
              <a:spcAft>
                <a:spcPts val="600"/>
              </a:spcAft>
              <a:buClr>
                <a:schemeClr val="accent2"/>
              </a:buClr>
            </a:pPr>
            <a:r>
              <a:rPr lang="en-US" altLang="zh-TW" b="0" i="0" spc="150" dirty="0">
                <a:effectLst/>
              </a:rPr>
              <a:t>But </a:t>
            </a:r>
            <a:r>
              <a:rPr lang="en-US" altLang="zh-TW" b="0" i="0" u="sng" spc="150" dirty="0">
                <a:effectLst/>
              </a:rPr>
              <a:t>if you have an image that's three times as large that's then shrunken to a third of its size</a:t>
            </a:r>
            <a:r>
              <a:rPr lang="en-US" altLang="zh-TW" b="0" i="0" spc="150" dirty="0">
                <a:effectLst/>
              </a:rPr>
              <a:t>, </a:t>
            </a:r>
            <a:r>
              <a:rPr lang="en-US" altLang="zh-TW" b="0" i="0" u="sng" spc="150" dirty="0">
                <a:effectLst/>
              </a:rPr>
              <a:t>then it's obviously going to have smaller pixels and it's going to be sharper.</a:t>
            </a:r>
          </a:p>
        </p:txBody>
      </p:sp>
    </p:spTree>
    <p:extLst>
      <p:ext uri="{BB962C8B-B14F-4D97-AF65-F5344CB8AC3E}">
        <p14:creationId xmlns:p14="http://schemas.microsoft.com/office/powerpoint/2010/main" val="28218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864A0B-4663-4052-A3D8-E2BB2CFCE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E1F57D-D057-42B6-892F-53671C75B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B0C7A5B-EE66-4EE6-BBEB-C70881ED8C5C}"/>
              </a:ext>
            </a:extLst>
          </p:cNvPr>
          <p:cNvPicPr>
            <a:picLocks noChangeAspect="1"/>
          </p:cNvPicPr>
          <p:nvPr/>
        </p:nvPicPr>
        <p:blipFill rotWithShape="1">
          <a:blip r:embed="rId2"/>
          <a:srcRect l="26011" r="24044"/>
          <a:stretch/>
        </p:blipFill>
        <p:spPr>
          <a:xfrm>
            <a:off x="5248" y="10"/>
            <a:ext cx="6089221" cy="6857990"/>
          </a:xfrm>
          <a:prstGeom prst="rect">
            <a:avLst/>
          </a:prstGeom>
        </p:spPr>
      </p:pic>
      <p:sp>
        <p:nvSpPr>
          <p:cNvPr id="13" name="Rectangle 12">
            <a:extLst>
              <a:ext uri="{FF2B5EF4-FFF2-40B4-BE49-F238E27FC236}">
                <a16:creationId xmlns:a16="http://schemas.microsoft.com/office/drawing/2014/main" id="{29384A10-A657-4D34-BCB2-06CF4B3AD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3657" y="279792"/>
            <a:ext cx="7777823" cy="9863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eiryo" panose="020B0604030504040204" pitchFamily="34" charset="-128"/>
              <a:ea typeface="Meiryo" panose="020B0604030504040204" pitchFamily="34" charset="-128"/>
            </a:endParaRPr>
          </a:p>
        </p:txBody>
      </p:sp>
      <p:sp>
        <p:nvSpPr>
          <p:cNvPr id="2" name="標題 1">
            <a:extLst>
              <a:ext uri="{FF2B5EF4-FFF2-40B4-BE49-F238E27FC236}">
                <a16:creationId xmlns:a16="http://schemas.microsoft.com/office/drawing/2014/main" id="{3A2BA151-80C5-42CA-883D-A95D8C36369A}"/>
              </a:ext>
            </a:extLst>
          </p:cNvPr>
          <p:cNvSpPr>
            <a:spLocks noGrp="1"/>
          </p:cNvSpPr>
          <p:nvPr>
            <p:ph type="title"/>
          </p:nvPr>
        </p:nvSpPr>
        <p:spPr>
          <a:xfrm>
            <a:off x="4277360" y="476086"/>
            <a:ext cx="7275227" cy="689608"/>
          </a:xfrm>
        </p:spPr>
        <p:txBody>
          <a:bodyPr>
            <a:normAutofit/>
          </a:bodyPr>
          <a:lstStyle/>
          <a:p>
            <a:r>
              <a:rPr lang="en-US" altLang="zh-TW" sz="3300" dirty="0"/>
              <a:t>How to Get These Images?</a:t>
            </a:r>
            <a:endParaRPr lang="zh-TW" altLang="en-US" sz="3300" dirty="0"/>
          </a:p>
        </p:txBody>
      </p:sp>
      <p:sp>
        <p:nvSpPr>
          <p:cNvPr id="3" name="內容版面配置區 2">
            <a:extLst>
              <a:ext uri="{FF2B5EF4-FFF2-40B4-BE49-F238E27FC236}">
                <a16:creationId xmlns:a16="http://schemas.microsoft.com/office/drawing/2014/main" id="{7EBD1A38-D8A1-4B11-8589-0AF7CCCF67FA}"/>
              </a:ext>
            </a:extLst>
          </p:cNvPr>
          <p:cNvSpPr>
            <a:spLocks noGrp="1"/>
          </p:cNvSpPr>
          <p:nvPr>
            <p:ph idx="1"/>
          </p:nvPr>
        </p:nvSpPr>
        <p:spPr>
          <a:xfrm>
            <a:off x="6735147" y="1639615"/>
            <a:ext cx="4817441" cy="4537348"/>
          </a:xfrm>
        </p:spPr>
        <p:txBody>
          <a:bodyPr>
            <a:normAutofit/>
          </a:bodyPr>
          <a:lstStyle/>
          <a:p>
            <a:pPr algn="just">
              <a:lnSpc>
                <a:spcPct val="100000"/>
              </a:lnSpc>
            </a:pPr>
            <a:r>
              <a:rPr lang="en-US" altLang="zh-TW" sz="1700" b="0" i="0" dirty="0">
                <a:effectLst/>
                <a:latin typeface="sf pro text"/>
              </a:rPr>
              <a:t>When you're creating assets for your app, you can either do this manually or if you're using software such as </a:t>
            </a:r>
            <a:r>
              <a:rPr lang="en-US" altLang="zh-TW" sz="1700" b="1" i="0" u="sng" dirty="0">
                <a:solidFill>
                  <a:srgbClr val="FF0000"/>
                </a:solidFill>
                <a:effectLst/>
                <a:latin typeface="sf pro text"/>
              </a:rPr>
              <a:t>sketch</a:t>
            </a:r>
            <a:r>
              <a:rPr lang="en-US" altLang="zh-TW" sz="1700" b="0" i="0" dirty="0">
                <a:effectLst/>
                <a:latin typeface="sf pro text"/>
              </a:rPr>
              <a:t> or </a:t>
            </a:r>
            <a:r>
              <a:rPr lang="en-US" altLang="zh-TW" sz="1700" b="1" i="0" u="sng" dirty="0">
                <a:solidFill>
                  <a:srgbClr val="FF0000"/>
                </a:solidFill>
                <a:effectLst/>
                <a:latin typeface="sf pro text"/>
              </a:rPr>
              <a:t>illustrator</a:t>
            </a:r>
            <a:r>
              <a:rPr lang="en-US" altLang="zh-TW" sz="1700" dirty="0">
                <a:latin typeface="sf pro text"/>
              </a:rPr>
              <a:t>, </a:t>
            </a:r>
            <a:r>
              <a:rPr lang="en-US" altLang="zh-TW" sz="1700" b="0" i="0" dirty="0">
                <a:effectLst/>
                <a:latin typeface="sf pro text"/>
              </a:rPr>
              <a:t>then you have existing tools that allow you to export images in their 1x, 2x, and 3x sizes.</a:t>
            </a:r>
          </a:p>
          <a:p>
            <a:pPr algn="just">
              <a:lnSpc>
                <a:spcPct val="100000"/>
              </a:lnSpc>
            </a:pPr>
            <a:r>
              <a:rPr lang="en-US" altLang="zh-TW" sz="1700" b="0" i="0" dirty="0">
                <a:effectLst/>
                <a:latin typeface="sf pro text"/>
              </a:rPr>
              <a:t>Now what if you don't have sketch or illustrator and you're not familiar with design software?</a:t>
            </a:r>
          </a:p>
          <a:p>
            <a:pPr algn="just">
              <a:lnSpc>
                <a:spcPct val="100000"/>
              </a:lnSpc>
            </a:pPr>
            <a:r>
              <a:rPr lang="en-US" altLang="zh-TW" sz="1700" b="0" i="0" dirty="0">
                <a:effectLst/>
                <a:latin typeface="sf pro text"/>
              </a:rPr>
              <a:t>Well, the simplest way of generating image assets is to simply use an online tool called App Icon Generator and you can go to </a:t>
            </a:r>
            <a:r>
              <a:rPr lang="en-US" altLang="zh-TW" sz="1700" b="0" i="0" dirty="0">
                <a:solidFill>
                  <a:srgbClr val="7F7F7F"/>
                </a:solidFill>
                <a:effectLst/>
                <a:latin typeface="sf pro text"/>
                <a:hlinkClick r:id="rId3">
                  <a:extLst>
                    <a:ext uri="{A12FA001-AC4F-418D-AE19-62706E023703}">
                      <ahyp:hlinkClr xmlns:ahyp="http://schemas.microsoft.com/office/drawing/2018/hyperlinkcolor" val="tx"/>
                    </a:ext>
                  </a:extLst>
                </a:hlinkClick>
              </a:rPr>
              <a:t>appicon.</a:t>
            </a:r>
            <a:r>
              <a:rPr lang="en-US" altLang="zh-TW" sz="1700" b="0" i="0" dirty="0">
                <a:solidFill>
                  <a:srgbClr val="FF0000"/>
                </a:solidFill>
                <a:effectLst/>
                <a:latin typeface="sf pro text"/>
                <a:hlinkClick r:id="rId3">
                  <a:extLst>
                    <a:ext uri="{A12FA001-AC4F-418D-AE19-62706E023703}">
                      <ahyp:hlinkClr xmlns:ahyp="http://schemas.microsoft.com/office/drawing/2018/hyperlinkcolor" val="tx"/>
                    </a:ext>
                  </a:extLst>
                </a:hlinkClick>
              </a:rPr>
              <a:t>co </a:t>
            </a:r>
            <a:r>
              <a:rPr lang="en-US" altLang="zh-TW" sz="1700" b="0" i="0" dirty="0">
                <a:effectLst/>
                <a:latin typeface="sf pro text"/>
              </a:rPr>
              <a:t>to use it.</a:t>
            </a:r>
          </a:p>
          <a:p>
            <a:pPr algn="just">
              <a:lnSpc>
                <a:spcPct val="100000"/>
              </a:lnSpc>
            </a:pPr>
            <a:endParaRPr lang="zh-TW" altLang="en-US" sz="1700" dirty="0"/>
          </a:p>
        </p:txBody>
      </p:sp>
    </p:spTree>
    <p:extLst>
      <p:ext uri="{BB962C8B-B14F-4D97-AF65-F5344CB8AC3E}">
        <p14:creationId xmlns:p14="http://schemas.microsoft.com/office/powerpoint/2010/main" val="212729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864A0B-4663-4052-A3D8-E2BB2CFCE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88D264D-006C-41C8-A1B2-9479BE251DC4}"/>
              </a:ext>
            </a:extLst>
          </p:cNvPr>
          <p:cNvSpPr>
            <a:spLocks noGrp="1"/>
          </p:cNvSpPr>
          <p:nvPr>
            <p:ph type="title"/>
          </p:nvPr>
        </p:nvSpPr>
        <p:spPr>
          <a:xfrm>
            <a:off x="6727790" y="5015553"/>
            <a:ext cx="4816510" cy="1270947"/>
          </a:xfrm>
        </p:spPr>
        <p:txBody>
          <a:bodyPr anchor="t">
            <a:normAutofit/>
          </a:bodyPr>
          <a:lstStyle/>
          <a:p>
            <a:r>
              <a:rPr lang="en-US" altLang="zh-TW"/>
              <a:t>Select The Image</a:t>
            </a:r>
            <a:endParaRPr lang="zh-TW" altLang="en-US" dirty="0"/>
          </a:p>
        </p:txBody>
      </p:sp>
      <p:sp>
        <p:nvSpPr>
          <p:cNvPr id="12" name="Rectangle 11">
            <a:extLst>
              <a:ext uri="{FF2B5EF4-FFF2-40B4-BE49-F238E27FC236}">
                <a16:creationId xmlns:a16="http://schemas.microsoft.com/office/drawing/2014/main" id="{B8ABD4F0-F3AF-4397-B777-A0D45BFDA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20963"/>
            <a:ext cx="12192000" cy="455104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圖片 4">
            <a:extLst>
              <a:ext uri="{FF2B5EF4-FFF2-40B4-BE49-F238E27FC236}">
                <a16:creationId xmlns:a16="http://schemas.microsoft.com/office/drawing/2014/main" id="{0A364516-A02A-4324-BE7C-73BB2AF92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13" y="643467"/>
            <a:ext cx="5456584" cy="3410365"/>
          </a:xfrm>
          <a:prstGeom prst="rect">
            <a:avLst/>
          </a:prstGeom>
        </p:spPr>
      </p:pic>
      <p:sp>
        <p:nvSpPr>
          <p:cNvPr id="3" name="內容版面配置區 2">
            <a:extLst>
              <a:ext uri="{FF2B5EF4-FFF2-40B4-BE49-F238E27FC236}">
                <a16:creationId xmlns:a16="http://schemas.microsoft.com/office/drawing/2014/main" id="{CF24FA03-607C-4E6A-9CAE-C922D96149B3}"/>
              </a:ext>
            </a:extLst>
          </p:cNvPr>
          <p:cNvSpPr>
            <a:spLocks noGrp="1"/>
          </p:cNvSpPr>
          <p:nvPr>
            <p:ph idx="1"/>
          </p:nvPr>
        </p:nvSpPr>
        <p:spPr>
          <a:xfrm>
            <a:off x="6741994" y="643467"/>
            <a:ext cx="4802306" cy="3443904"/>
          </a:xfrm>
        </p:spPr>
        <p:txBody>
          <a:bodyPr anchor="t">
            <a:normAutofit/>
          </a:bodyPr>
          <a:lstStyle/>
          <a:p>
            <a:r>
              <a:rPr lang="en-US" altLang="zh-TW">
                <a:latin typeface="sf pro text"/>
              </a:rPr>
              <a:t>W</a:t>
            </a:r>
            <a:r>
              <a:rPr lang="en-US" altLang="zh-TW" b="0" i="0">
                <a:effectLst/>
                <a:latin typeface="sf pro text"/>
              </a:rPr>
              <a:t>e're now finally ready to use these assets. If we head back over to the </a:t>
            </a:r>
            <a:r>
              <a:rPr lang="en-US" altLang="zh-TW" b="0" i="0" err="1">
                <a:effectLst/>
                <a:latin typeface="sf pro text"/>
              </a:rPr>
              <a:t>Main.storyboard</a:t>
            </a:r>
            <a:r>
              <a:rPr lang="en-US" altLang="zh-TW" b="0" i="0">
                <a:effectLst/>
                <a:latin typeface="sf pro text"/>
              </a:rPr>
              <a:t>, we can select our image view again. And here, when we get to select the image in the image view.</a:t>
            </a:r>
          </a:p>
          <a:p>
            <a:r>
              <a:rPr lang="en-US" altLang="zh-TW">
                <a:latin typeface="sf pro text"/>
              </a:rPr>
              <a:t>W</a:t>
            </a:r>
            <a:r>
              <a:rPr lang="en-US" altLang="zh-TW" b="0" i="0">
                <a:effectLst/>
                <a:latin typeface="sf pro text"/>
              </a:rPr>
              <a:t>e can click the dropdown and see that we've got the image that comes from our project.</a:t>
            </a:r>
          </a:p>
          <a:p>
            <a:endParaRPr lang="zh-TW" altLang="en-US" dirty="0"/>
          </a:p>
        </p:txBody>
      </p:sp>
    </p:spTree>
    <p:extLst>
      <p:ext uri="{BB962C8B-B14F-4D97-AF65-F5344CB8AC3E}">
        <p14:creationId xmlns:p14="http://schemas.microsoft.com/office/powerpoint/2010/main" val="91067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4864A0B-4663-4052-A3D8-E2BB2CFCE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BD7039-A15D-4D05-BF7D-31995849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猴子">
            <a:extLst>
              <a:ext uri="{FF2B5EF4-FFF2-40B4-BE49-F238E27FC236}">
                <a16:creationId xmlns:a16="http://schemas.microsoft.com/office/drawing/2014/main" id="{292586E7-0772-4618-A2A9-A392010253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412" y="1347148"/>
            <a:ext cx="4163703" cy="4163703"/>
          </a:xfrm>
          <a:prstGeom prst="rect">
            <a:avLst/>
          </a:prstGeom>
        </p:spPr>
      </p:pic>
      <p:sp useBgFill="1">
        <p:nvSpPr>
          <p:cNvPr id="18" name="Rectangle 17">
            <a:extLst>
              <a:ext uri="{FF2B5EF4-FFF2-40B4-BE49-F238E27FC236}">
                <a16:creationId xmlns:a16="http://schemas.microsoft.com/office/drawing/2014/main" id="{7825F42C-CA9D-41CA-82FA-41F49B840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1003" y="640080"/>
            <a:ext cx="6111585" cy="5577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字方塊 6">
            <a:extLst>
              <a:ext uri="{FF2B5EF4-FFF2-40B4-BE49-F238E27FC236}">
                <a16:creationId xmlns:a16="http://schemas.microsoft.com/office/drawing/2014/main" id="{9EA3F47C-FE46-4F25-BB75-C04884A76DAE}"/>
              </a:ext>
            </a:extLst>
          </p:cNvPr>
          <p:cNvSpPr txBox="1"/>
          <p:nvPr/>
        </p:nvSpPr>
        <p:spPr>
          <a:xfrm>
            <a:off x="5533720" y="1102004"/>
            <a:ext cx="5926150" cy="4653990"/>
          </a:xfrm>
          <a:prstGeom prst="rect">
            <a:avLst/>
          </a:prstGeom>
        </p:spPr>
        <p:txBody>
          <a:bodyPr vert="horz" lIns="91440" tIns="45720" rIns="91440" bIns="45720" rtlCol="0">
            <a:normAutofit/>
          </a:bodyPr>
          <a:lstStyle/>
          <a:p>
            <a:pPr algn="just">
              <a:lnSpc>
                <a:spcPct val="150000"/>
              </a:lnSpc>
              <a:spcAft>
                <a:spcPts val="600"/>
              </a:spcAft>
              <a:buClr>
                <a:schemeClr val="accent2"/>
              </a:buClr>
            </a:pPr>
            <a:r>
              <a:rPr lang="en-US" altLang="zh-TW" sz="3600" spc="150" dirty="0"/>
              <a:t>Last week we have created our first “doing nothing” app, </a:t>
            </a:r>
          </a:p>
          <a:p>
            <a:pPr algn="just">
              <a:lnSpc>
                <a:spcPct val="150000"/>
              </a:lnSpc>
              <a:spcAft>
                <a:spcPts val="600"/>
              </a:spcAft>
              <a:buClr>
                <a:schemeClr val="accent2"/>
              </a:buClr>
            </a:pPr>
            <a:r>
              <a:rPr lang="en-US" altLang="zh-TW" sz="3600" spc="150" dirty="0"/>
              <a:t>this week we would like to make a little change…</a:t>
            </a:r>
          </a:p>
        </p:txBody>
      </p:sp>
    </p:spTree>
    <p:extLst>
      <p:ext uri="{BB962C8B-B14F-4D97-AF65-F5344CB8AC3E}">
        <p14:creationId xmlns:p14="http://schemas.microsoft.com/office/powerpoint/2010/main" val="3900889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4864A0B-4663-4052-A3D8-E2BB2CFCE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EABD7039-A15D-4D05-BF7D-31995849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圖片 10" descr="一張含有 文字, 螢幕擷取畫面, 停車, 黑色 的圖片&#10;&#10;自動產生的描述">
            <a:extLst>
              <a:ext uri="{FF2B5EF4-FFF2-40B4-BE49-F238E27FC236}">
                <a16:creationId xmlns:a16="http://schemas.microsoft.com/office/drawing/2014/main" id="{A9C55434-7EEF-4527-B8D9-DD91CCBBC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12" y="1550129"/>
            <a:ext cx="4163703" cy="3757741"/>
          </a:xfrm>
          <a:prstGeom prst="rect">
            <a:avLst/>
          </a:prstGeom>
        </p:spPr>
      </p:pic>
      <p:sp useBgFill="1">
        <p:nvSpPr>
          <p:cNvPr id="20" name="Rectangle 19">
            <a:extLst>
              <a:ext uri="{FF2B5EF4-FFF2-40B4-BE49-F238E27FC236}">
                <a16:creationId xmlns:a16="http://schemas.microsoft.com/office/drawing/2014/main" id="{7825F42C-CA9D-41CA-82FA-41F49B840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1003" y="640080"/>
            <a:ext cx="6111585" cy="5577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19B205B-7088-41A3-BF63-CBEDCA5AF5A6}"/>
              </a:ext>
            </a:extLst>
          </p:cNvPr>
          <p:cNvSpPr>
            <a:spLocks noGrp="1"/>
          </p:cNvSpPr>
          <p:nvPr>
            <p:ph type="title"/>
          </p:nvPr>
        </p:nvSpPr>
        <p:spPr>
          <a:xfrm>
            <a:off x="6097977" y="1139588"/>
            <a:ext cx="4977181" cy="757451"/>
          </a:xfrm>
        </p:spPr>
        <p:txBody>
          <a:bodyPr>
            <a:normAutofit/>
          </a:bodyPr>
          <a:lstStyle/>
          <a:p>
            <a:r>
              <a:rPr lang="en-US" altLang="zh-TW" dirty="0"/>
              <a:t>App Icon</a:t>
            </a:r>
            <a:endParaRPr lang="zh-TW" altLang="en-US" dirty="0"/>
          </a:p>
        </p:txBody>
      </p:sp>
      <p:graphicFrame>
        <p:nvGraphicFramePr>
          <p:cNvPr id="5" name="內容版面配置區 2">
            <a:extLst>
              <a:ext uri="{FF2B5EF4-FFF2-40B4-BE49-F238E27FC236}">
                <a16:creationId xmlns:a16="http://schemas.microsoft.com/office/drawing/2014/main" id="{9252A885-B670-480B-8E81-01F44180E1C6}"/>
              </a:ext>
            </a:extLst>
          </p:cNvPr>
          <p:cNvGraphicFramePr>
            <a:graphicFrameLocks noGrp="1"/>
          </p:cNvGraphicFramePr>
          <p:nvPr>
            <p:ph idx="1"/>
            <p:extLst>
              <p:ext uri="{D42A27DB-BD31-4B8C-83A1-F6EECF244321}">
                <p14:modId xmlns:p14="http://schemas.microsoft.com/office/powerpoint/2010/main" val="3535585467"/>
              </p:ext>
            </p:extLst>
          </p:nvPr>
        </p:nvGraphicFramePr>
        <p:xfrm>
          <a:off x="6078891" y="1985407"/>
          <a:ext cx="4996268" cy="3883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5857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7A433C-AACA-4B47-A1B4-F29B9BB305ED}"/>
              </a:ext>
            </a:extLst>
          </p:cNvPr>
          <p:cNvSpPr>
            <a:spLocks noGrp="1"/>
          </p:cNvSpPr>
          <p:nvPr>
            <p:ph type="title"/>
          </p:nvPr>
        </p:nvSpPr>
        <p:spPr/>
        <p:txBody>
          <a:bodyPr/>
          <a:lstStyle/>
          <a:p>
            <a:r>
              <a:rPr lang="en-US" altLang="zh-TW" dirty="0"/>
              <a:t>Run Your App</a:t>
            </a:r>
            <a:endParaRPr lang="zh-TW" altLang="en-US" dirty="0"/>
          </a:p>
        </p:txBody>
      </p:sp>
      <p:pic>
        <p:nvPicPr>
          <p:cNvPr id="5" name="圖片 4" descr="一張含有 文字, 監視器, 室內, 手 的圖片&#10;&#10;自動產生的描述">
            <a:extLst>
              <a:ext uri="{FF2B5EF4-FFF2-40B4-BE49-F238E27FC236}">
                <a16:creationId xmlns:a16="http://schemas.microsoft.com/office/drawing/2014/main" id="{382A1859-E84D-484C-9F0D-7D95E787A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636" y="1403009"/>
            <a:ext cx="2439962" cy="5147863"/>
          </a:xfrm>
          <a:prstGeom prst="rect">
            <a:avLst/>
          </a:prstGeom>
        </p:spPr>
      </p:pic>
      <p:pic>
        <p:nvPicPr>
          <p:cNvPr id="7" name="圖片 6">
            <a:extLst>
              <a:ext uri="{FF2B5EF4-FFF2-40B4-BE49-F238E27FC236}">
                <a16:creationId xmlns:a16="http://schemas.microsoft.com/office/drawing/2014/main" id="{EE0C4901-ABFB-4F0A-8918-D4ED9ABE4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440" y="1403009"/>
            <a:ext cx="2525924" cy="5147863"/>
          </a:xfrm>
          <a:prstGeom prst="rect">
            <a:avLst/>
          </a:prstGeom>
        </p:spPr>
      </p:pic>
    </p:spTree>
    <p:extLst>
      <p:ext uri="{BB962C8B-B14F-4D97-AF65-F5344CB8AC3E}">
        <p14:creationId xmlns:p14="http://schemas.microsoft.com/office/powerpoint/2010/main" val="2747798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4B76E-B62E-4812-BA7D-825654688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7EF05D1-197A-4EB5-A82C-7DC2425B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413" y="2818150"/>
            <a:ext cx="10913175" cy="25718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755B289C-FFBC-4DA1-9048-5AB172C33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omputer script on a screen">
            <a:extLst>
              <a:ext uri="{FF2B5EF4-FFF2-40B4-BE49-F238E27FC236}">
                <a16:creationId xmlns:a16="http://schemas.microsoft.com/office/drawing/2014/main" id="{1EF586A5-4BC6-4EF4-A747-2F62580136E4}"/>
              </a:ext>
            </a:extLst>
          </p:cNvPr>
          <p:cNvPicPr>
            <a:picLocks noChangeAspect="1"/>
          </p:cNvPicPr>
          <p:nvPr/>
        </p:nvPicPr>
        <p:blipFill rotWithShape="1">
          <a:blip r:embed="rId2"/>
          <a:srcRect l="434" r="40209" b="2"/>
          <a:stretch/>
        </p:blipFill>
        <p:spPr>
          <a:xfrm>
            <a:off x="20" y="1450"/>
            <a:ext cx="6095980" cy="6855100"/>
          </a:xfrm>
          <a:prstGeom prst="rect">
            <a:avLst/>
          </a:prstGeom>
        </p:spPr>
      </p:pic>
      <p:sp>
        <p:nvSpPr>
          <p:cNvPr id="15" name="Rectangle 14">
            <a:extLst>
              <a:ext uri="{FF2B5EF4-FFF2-40B4-BE49-F238E27FC236}">
                <a16:creationId xmlns:a16="http://schemas.microsoft.com/office/drawing/2014/main" id="{59819350-82D4-404F-8D7E-92AD1DBC5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7523" y="914400"/>
            <a:ext cx="6094477"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60F3168-91D5-4F97-8256-506351938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8868" y="2818150"/>
            <a:ext cx="6769707" cy="25718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23ABA0E8-6628-4E03-8BFD-1F75474D56DE}"/>
              </a:ext>
            </a:extLst>
          </p:cNvPr>
          <p:cNvSpPr>
            <a:spLocks noGrp="1"/>
          </p:cNvSpPr>
          <p:nvPr>
            <p:ph type="title"/>
          </p:nvPr>
        </p:nvSpPr>
        <p:spPr>
          <a:xfrm>
            <a:off x="4896262" y="2971800"/>
            <a:ext cx="6320378" cy="1871330"/>
          </a:xfrm>
        </p:spPr>
        <p:txBody>
          <a:bodyPr vert="horz" lIns="109728" tIns="109728" rIns="109728" bIns="91440" rtlCol="0" anchor="b">
            <a:normAutofit/>
          </a:bodyPr>
          <a:lstStyle/>
          <a:p>
            <a:r>
              <a:rPr lang="en-US" altLang="zh-TW" sz="3500" b="1" spc="150" dirty="0"/>
              <a:t>Next week we’ll learn the Swift programming basics </a:t>
            </a:r>
          </a:p>
        </p:txBody>
      </p:sp>
      <p:sp>
        <p:nvSpPr>
          <p:cNvPr id="19" name="Rectangle 18">
            <a:extLst>
              <a:ext uri="{FF2B5EF4-FFF2-40B4-BE49-F238E27FC236}">
                <a16:creationId xmlns:a16="http://schemas.microsoft.com/office/drawing/2014/main" id="{9294A07D-727F-432B-912F-DF0974DDE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8868" y="5389963"/>
            <a:ext cx="6769707" cy="164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59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4B76E-B62E-4812-BA7D-825654688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7EF05D1-197A-4EB5-A82C-7DC2425B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413" y="2818150"/>
            <a:ext cx="10913175" cy="25718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755B289C-FFBC-4DA1-9048-5AB172C33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One in a crowd">
            <a:extLst>
              <a:ext uri="{FF2B5EF4-FFF2-40B4-BE49-F238E27FC236}">
                <a16:creationId xmlns:a16="http://schemas.microsoft.com/office/drawing/2014/main" id="{F7FFCCA8-98E7-4211-AB71-D07472E7BFE5}"/>
              </a:ext>
            </a:extLst>
          </p:cNvPr>
          <p:cNvPicPr>
            <a:picLocks noChangeAspect="1"/>
          </p:cNvPicPr>
          <p:nvPr/>
        </p:nvPicPr>
        <p:blipFill rotWithShape="1">
          <a:blip r:embed="rId2"/>
          <a:srcRect l="20748" r="12556" b="-1"/>
          <a:stretch/>
        </p:blipFill>
        <p:spPr>
          <a:xfrm>
            <a:off x="20" y="1450"/>
            <a:ext cx="6095980" cy="6855100"/>
          </a:xfrm>
          <a:prstGeom prst="rect">
            <a:avLst/>
          </a:prstGeom>
        </p:spPr>
      </p:pic>
      <p:sp>
        <p:nvSpPr>
          <p:cNvPr id="15" name="Rectangle 14">
            <a:extLst>
              <a:ext uri="{FF2B5EF4-FFF2-40B4-BE49-F238E27FC236}">
                <a16:creationId xmlns:a16="http://schemas.microsoft.com/office/drawing/2014/main" id="{59819350-82D4-404F-8D7E-92AD1DBC5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7523" y="914400"/>
            <a:ext cx="6094477"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60F3168-91D5-4F97-8256-506351938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8868" y="2818150"/>
            <a:ext cx="6769707" cy="25718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BA2538F7-E0E5-4AB2-ADFD-C7F8EEDCDB69}"/>
              </a:ext>
            </a:extLst>
          </p:cNvPr>
          <p:cNvSpPr>
            <a:spLocks noGrp="1"/>
          </p:cNvSpPr>
          <p:nvPr>
            <p:ph type="title"/>
          </p:nvPr>
        </p:nvSpPr>
        <p:spPr>
          <a:xfrm>
            <a:off x="4658868" y="2582475"/>
            <a:ext cx="6769707" cy="2889784"/>
          </a:xfrm>
        </p:spPr>
        <p:txBody>
          <a:bodyPr vert="horz" lIns="109728" tIns="109728" rIns="109728" bIns="91440" rtlCol="0" anchor="b">
            <a:noAutofit/>
          </a:bodyPr>
          <a:lstStyle/>
          <a:p>
            <a:r>
              <a:rPr lang="en-US" altLang="zh-TW" sz="2400" b="1" spc="150" dirty="0"/>
              <a:t>If you are outstanding, you can clone the flappy bird project below:</a:t>
            </a:r>
            <a:br>
              <a:rPr lang="en-US" altLang="zh-TW" sz="2400" b="1" spc="150" dirty="0"/>
            </a:br>
            <a:br>
              <a:rPr lang="en-US" altLang="zh-TW" sz="2400" b="1" spc="150" dirty="0"/>
            </a:br>
            <a:r>
              <a:rPr lang="en-US" altLang="zh-TW" sz="2000" b="1" spc="150" dirty="0">
                <a:hlinkClick r:id="rId3"/>
              </a:rPr>
              <a:t>https://github.com/fullstackio/FlappySwift</a:t>
            </a:r>
            <a:br>
              <a:rPr lang="en-US" altLang="zh-TW" sz="2400" b="1" spc="150" dirty="0"/>
            </a:br>
            <a:br>
              <a:rPr lang="en-US" altLang="zh-TW" sz="2400" b="1" spc="150" dirty="0"/>
            </a:br>
            <a:r>
              <a:rPr lang="en-US" altLang="zh-TW" sz="2400" b="1" spc="150" dirty="0"/>
              <a:t>And try to modified it.</a:t>
            </a:r>
          </a:p>
        </p:txBody>
      </p:sp>
      <p:sp>
        <p:nvSpPr>
          <p:cNvPr id="19" name="Rectangle 18">
            <a:extLst>
              <a:ext uri="{FF2B5EF4-FFF2-40B4-BE49-F238E27FC236}">
                <a16:creationId xmlns:a16="http://schemas.microsoft.com/office/drawing/2014/main" id="{9294A07D-727F-432B-912F-DF0974DDE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8868" y="5389963"/>
            <a:ext cx="6769707" cy="164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226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0FDA52-B47A-4F4F-A7A5-78504FDAB849}"/>
              </a:ext>
            </a:extLst>
          </p:cNvPr>
          <p:cNvSpPr>
            <a:spLocks noGrp="1"/>
          </p:cNvSpPr>
          <p:nvPr>
            <p:ph type="title"/>
          </p:nvPr>
        </p:nvSpPr>
        <p:spPr/>
        <p:txBody>
          <a:bodyPr/>
          <a:lstStyle/>
          <a:p>
            <a:r>
              <a:rPr lang="en-US" altLang="zh-TW" dirty="0">
                <a:solidFill>
                  <a:srgbClr val="1C1D1F"/>
                </a:solidFill>
                <a:latin typeface="sf pro text"/>
              </a:rPr>
              <a:t>A</a:t>
            </a:r>
            <a:r>
              <a:rPr lang="en-US" altLang="zh-TW" b="0" i="0" dirty="0">
                <a:solidFill>
                  <a:srgbClr val="1C1D1F"/>
                </a:solidFill>
                <a:effectLst/>
                <a:latin typeface="sf pro text"/>
              </a:rPr>
              <a:t>ttribute </a:t>
            </a:r>
            <a:r>
              <a:rPr lang="en-US" altLang="zh-TW" dirty="0">
                <a:solidFill>
                  <a:srgbClr val="1C1D1F"/>
                </a:solidFill>
                <a:latin typeface="sf pro text"/>
              </a:rPr>
              <a:t>I</a:t>
            </a:r>
            <a:r>
              <a:rPr lang="en-US" altLang="zh-TW" b="0" i="0" dirty="0">
                <a:solidFill>
                  <a:srgbClr val="1C1D1F"/>
                </a:solidFill>
                <a:effectLst/>
                <a:latin typeface="sf pro text"/>
              </a:rPr>
              <a:t>nspector</a:t>
            </a:r>
            <a:endParaRPr lang="zh-TW" altLang="en-US" dirty="0"/>
          </a:p>
        </p:txBody>
      </p:sp>
      <p:sp>
        <p:nvSpPr>
          <p:cNvPr id="3" name="內容版面配置區 2">
            <a:extLst>
              <a:ext uri="{FF2B5EF4-FFF2-40B4-BE49-F238E27FC236}">
                <a16:creationId xmlns:a16="http://schemas.microsoft.com/office/drawing/2014/main" id="{F8F6AD1F-503F-4CE7-B186-E7548510F192}"/>
              </a:ext>
            </a:extLst>
          </p:cNvPr>
          <p:cNvSpPr>
            <a:spLocks noGrp="1"/>
          </p:cNvSpPr>
          <p:nvPr>
            <p:ph idx="1"/>
          </p:nvPr>
        </p:nvSpPr>
        <p:spPr>
          <a:xfrm>
            <a:off x="425790" y="1639615"/>
            <a:ext cx="11510272" cy="4537348"/>
          </a:xfrm>
        </p:spPr>
        <p:txBody>
          <a:bodyPr/>
          <a:lstStyle/>
          <a:p>
            <a:pPr algn="l"/>
            <a:r>
              <a:rPr lang="en-US" altLang="zh-TW" dirty="0">
                <a:solidFill>
                  <a:srgbClr val="1C1D1F"/>
                </a:solidFill>
                <a:latin typeface="sf pro text"/>
              </a:rPr>
              <a:t>R</a:t>
            </a:r>
            <a:r>
              <a:rPr lang="en-US" altLang="zh-TW" b="0" i="0" dirty="0">
                <a:solidFill>
                  <a:srgbClr val="1C1D1F"/>
                </a:solidFill>
                <a:effectLst/>
                <a:latin typeface="sf pro text"/>
              </a:rPr>
              <a:t>emember, if we want to change something in the interface, we first must select the item and then we must go into the attribute inspector, which is denoted by the symbol showing in the figure.</a:t>
            </a:r>
          </a:p>
          <a:p>
            <a:endParaRPr lang="zh-TW" altLang="en-US" dirty="0"/>
          </a:p>
        </p:txBody>
      </p:sp>
      <p:pic>
        <p:nvPicPr>
          <p:cNvPr id="5" name="圖片 4">
            <a:extLst>
              <a:ext uri="{FF2B5EF4-FFF2-40B4-BE49-F238E27FC236}">
                <a16:creationId xmlns:a16="http://schemas.microsoft.com/office/drawing/2014/main" id="{DC976143-CCD6-4D8B-9B76-5F8D9C052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618" y="2412872"/>
            <a:ext cx="8306382" cy="4375326"/>
          </a:xfrm>
          <a:prstGeom prst="rect">
            <a:avLst/>
          </a:prstGeom>
        </p:spPr>
      </p:pic>
      <p:sp>
        <p:nvSpPr>
          <p:cNvPr id="6" name="矩形 5">
            <a:extLst>
              <a:ext uri="{FF2B5EF4-FFF2-40B4-BE49-F238E27FC236}">
                <a16:creationId xmlns:a16="http://schemas.microsoft.com/office/drawing/2014/main" id="{7C140981-C337-44C6-BFA4-2E9AFC651B79}"/>
              </a:ext>
            </a:extLst>
          </p:cNvPr>
          <p:cNvSpPr/>
          <p:nvPr/>
        </p:nvSpPr>
        <p:spPr>
          <a:xfrm>
            <a:off x="8320342" y="2568696"/>
            <a:ext cx="251285" cy="2443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C2D3FD87-9D81-4EDA-A40D-BF7B5068BA49}"/>
              </a:ext>
            </a:extLst>
          </p:cNvPr>
          <p:cNvCxnSpPr>
            <a:endCxn id="6" idx="3"/>
          </p:cNvCxnSpPr>
          <p:nvPr/>
        </p:nvCxnSpPr>
        <p:spPr>
          <a:xfrm flipH="1" flipV="1">
            <a:off x="8571627" y="2690849"/>
            <a:ext cx="1137765" cy="12215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CFD30BE7-F448-4973-AD7B-DC3B937FF78D}"/>
              </a:ext>
            </a:extLst>
          </p:cNvPr>
          <p:cNvSpPr txBox="1"/>
          <p:nvPr/>
        </p:nvSpPr>
        <p:spPr>
          <a:xfrm>
            <a:off x="9732951" y="2690849"/>
            <a:ext cx="2179552" cy="369332"/>
          </a:xfrm>
          <a:prstGeom prst="rect">
            <a:avLst/>
          </a:prstGeom>
          <a:noFill/>
        </p:spPr>
        <p:txBody>
          <a:bodyPr wrap="square">
            <a:spAutoFit/>
          </a:bodyPr>
          <a:lstStyle/>
          <a:p>
            <a:r>
              <a:rPr lang="en-US" altLang="zh-TW" dirty="0">
                <a:solidFill>
                  <a:srgbClr val="FF0000"/>
                </a:solidFill>
                <a:latin typeface="sf pro text"/>
              </a:rPr>
              <a:t>A</a:t>
            </a:r>
            <a:r>
              <a:rPr lang="en-US" altLang="zh-TW" b="0" i="0" dirty="0">
                <a:solidFill>
                  <a:srgbClr val="FF0000"/>
                </a:solidFill>
                <a:effectLst/>
                <a:latin typeface="sf pro text"/>
              </a:rPr>
              <a:t>ttribute </a:t>
            </a:r>
            <a:r>
              <a:rPr lang="en-US" altLang="zh-TW" dirty="0">
                <a:solidFill>
                  <a:srgbClr val="FF0000"/>
                </a:solidFill>
                <a:latin typeface="sf pro text"/>
              </a:rPr>
              <a:t>I</a:t>
            </a:r>
            <a:r>
              <a:rPr lang="en-US" altLang="zh-TW" b="0" i="0" dirty="0">
                <a:solidFill>
                  <a:srgbClr val="FF0000"/>
                </a:solidFill>
                <a:effectLst/>
                <a:latin typeface="sf pro text"/>
              </a:rPr>
              <a:t>nspector</a:t>
            </a:r>
            <a:endParaRPr lang="zh-TW" altLang="en-US" dirty="0">
              <a:solidFill>
                <a:srgbClr val="FF0000"/>
              </a:solidFill>
            </a:endParaRPr>
          </a:p>
        </p:txBody>
      </p:sp>
    </p:spTree>
    <p:extLst>
      <p:ext uri="{BB962C8B-B14F-4D97-AF65-F5344CB8AC3E}">
        <p14:creationId xmlns:p14="http://schemas.microsoft.com/office/powerpoint/2010/main" val="421485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4C2ECD-9163-4755-8DC2-78B133B6FFCD}"/>
              </a:ext>
            </a:extLst>
          </p:cNvPr>
          <p:cNvSpPr>
            <a:spLocks noGrp="1"/>
          </p:cNvSpPr>
          <p:nvPr>
            <p:ph type="title"/>
          </p:nvPr>
        </p:nvSpPr>
        <p:spPr/>
        <p:txBody>
          <a:bodyPr/>
          <a:lstStyle/>
          <a:p>
            <a:r>
              <a:rPr lang="en-US" altLang="zh-TW" b="0" i="0" dirty="0">
                <a:solidFill>
                  <a:srgbClr val="1C1D1F"/>
                </a:solidFill>
                <a:effectLst/>
                <a:latin typeface="sf pro text"/>
              </a:rPr>
              <a:t> Size </a:t>
            </a:r>
            <a:r>
              <a:rPr lang="en-US" altLang="zh-TW" dirty="0">
                <a:solidFill>
                  <a:srgbClr val="1C1D1F"/>
                </a:solidFill>
                <a:latin typeface="sf pro text"/>
              </a:rPr>
              <a:t>I</a:t>
            </a:r>
            <a:r>
              <a:rPr lang="en-US" altLang="zh-TW" b="0" i="0" dirty="0">
                <a:solidFill>
                  <a:srgbClr val="1C1D1F"/>
                </a:solidFill>
                <a:effectLst/>
                <a:latin typeface="sf pro text"/>
              </a:rPr>
              <a:t>nspector</a:t>
            </a:r>
            <a:endParaRPr lang="zh-TW" altLang="en-US" dirty="0"/>
          </a:p>
        </p:txBody>
      </p:sp>
      <p:pic>
        <p:nvPicPr>
          <p:cNvPr id="5" name="圖片 4">
            <a:extLst>
              <a:ext uri="{FF2B5EF4-FFF2-40B4-BE49-F238E27FC236}">
                <a16:creationId xmlns:a16="http://schemas.microsoft.com/office/drawing/2014/main" id="{D4DD1465-D04C-44E2-8137-B9BE798BF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52" y="1320924"/>
            <a:ext cx="8823054" cy="5313711"/>
          </a:xfrm>
          <a:prstGeom prst="rect">
            <a:avLst/>
          </a:prstGeom>
        </p:spPr>
      </p:pic>
      <p:sp>
        <p:nvSpPr>
          <p:cNvPr id="6" name="矩形 5">
            <a:extLst>
              <a:ext uri="{FF2B5EF4-FFF2-40B4-BE49-F238E27FC236}">
                <a16:creationId xmlns:a16="http://schemas.microsoft.com/office/drawing/2014/main" id="{913507BF-3C60-4463-B224-C208F1A13909}"/>
              </a:ext>
            </a:extLst>
          </p:cNvPr>
          <p:cNvSpPr/>
          <p:nvPr/>
        </p:nvSpPr>
        <p:spPr>
          <a:xfrm>
            <a:off x="8822636" y="1478961"/>
            <a:ext cx="251285" cy="2443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38F7C89F-C0D7-4F92-81AE-60FEC1E86E35}"/>
              </a:ext>
            </a:extLst>
          </p:cNvPr>
          <p:cNvCxnSpPr>
            <a:cxnSpLocks/>
            <a:stCxn id="8" idx="1"/>
            <a:endCxn id="6" idx="3"/>
          </p:cNvCxnSpPr>
          <p:nvPr/>
        </p:nvCxnSpPr>
        <p:spPr>
          <a:xfrm flipH="1" flipV="1">
            <a:off x="9073921" y="1601114"/>
            <a:ext cx="660582" cy="742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CD2A05CF-AD84-4B43-893D-AD5C7A8807BF}"/>
              </a:ext>
            </a:extLst>
          </p:cNvPr>
          <p:cNvSpPr txBox="1"/>
          <p:nvPr/>
        </p:nvSpPr>
        <p:spPr>
          <a:xfrm>
            <a:off x="9734503" y="2158687"/>
            <a:ext cx="2179552" cy="369332"/>
          </a:xfrm>
          <a:prstGeom prst="rect">
            <a:avLst/>
          </a:prstGeom>
          <a:noFill/>
        </p:spPr>
        <p:txBody>
          <a:bodyPr wrap="square">
            <a:spAutoFit/>
          </a:bodyPr>
          <a:lstStyle/>
          <a:p>
            <a:r>
              <a:rPr lang="en-US" altLang="zh-TW" dirty="0">
                <a:solidFill>
                  <a:srgbClr val="FF0000"/>
                </a:solidFill>
                <a:latin typeface="sf pro text"/>
              </a:rPr>
              <a:t> Size Inspector</a:t>
            </a:r>
            <a:endParaRPr lang="zh-TW" altLang="en-US" dirty="0">
              <a:solidFill>
                <a:srgbClr val="FF0000"/>
              </a:solidFill>
            </a:endParaRPr>
          </a:p>
        </p:txBody>
      </p:sp>
    </p:spTree>
    <p:extLst>
      <p:ext uri="{BB962C8B-B14F-4D97-AF65-F5344CB8AC3E}">
        <p14:creationId xmlns:p14="http://schemas.microsoft.com/office/powerpoint/2010/main" val="269758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864A0B-4663-4052-A3D8-E2BB2CFCE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8A4272-5D5B-42EE-9B3B-B2BAB1F2B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圖片 4">
            <a:extLst>
              <a:ext uri="{FF2B5EF4-FFF2-40B4-BE49-F238E27FC236}">
                <a16:creationId xmlns:a16="http://schemas.microsoft.com/office/drawing/2014/main" id="{3B0A5E23-FFD6-4471-B396-5F1D3B78F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 y="1089526"/>
            <a:ext cx="4823657" cy="4678947"/>
          </a:xfrm>
          <a:prstGeom prst="rect">
            <a:avLst/>
          </a:prstGeom>
        </p:spPr>
      </p:pic>
      <p:sp>
        <p:nvSpPr>
          <p:cNvPr id="14" name="Rectangle 13">
            <a:extLst>
              <a:ext uri="{FF2B5EF4-FFF2-40B4-BE49-F238E27FC236}">
                <a16:creationId xmlns:a16="http://schemas.microsoft.com/office/drawing/2014/main" id="{08D0858F-0538-4AEA-933B-9D7DB7DFF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1621" y="1803214"/>
            <a:ext cx="6240379" cy="32528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54446325-A1C3-4D93-B976-EFF87E446C21}"/>
              </a:ext>
            </a:extLst>
          </p:cNvPr>
          <p:cNvSpPr>
            <a:spLocks noGrp="1"/>
          </p:cNvSpPr>
          <p:nvPr>
            <p:ph type="title"/>
          </p:nvPr>
        </p:nvSpPr>
        <p:spPr>
          <a:xfrm>
            <a:off x="6491332" y="2025650"/>
            <a:ext cx="5058209" cy="673405"/>
          </a:xfrm>
        </p:spPr>
        <p:txBody>
          <a:bodyPr>
            <a:normAutofit/>
          </a:bodyPr>
          <a:lstStyle/>
          <a:p>
            <a:r>
              <a:rPr lang="en-US" altLang="zh-TW" sz="3300"/>
              <a:t>Challenge</a:t>
            </a:r>
            <a:endParaRPr lang="zh-TW" altLang="en-US" sz="3300"/>
          </a:p>
        </p:txBody>
      </p:sp>
      <p:sp>
        <p:nvSpPr>
          <p:cNvPr id="3" name="內容版面配置區 2">
            <a:extLst>
              <a:ext uri="{FF2B5EF4-FFF2-40B4-BE49-F238E27FC236}">
                <a16:creationId xmlns:a16="http://schemas.microsoft.com/office/drawing/2014/main" id="{FB88EB63-8D49-4BB5-BBCB-428DE4728FB7}"/>
              </a:ext>
            </a:extLst>
          </p:cNvPr>
          <p:cNvSpPr>
            <a:spLocks noGrp="1"/>
          </p:cNvSpPr>
          <p:nvPr>
            <p:ph idx="1"/>
          </p:nvPr>
        </p:nvSpPr>
        <p:spPr>
          <a:xfrm>
            <a:off x="6492857" y="2699056"/>
            <a:ext cx="5058209" cy="2077731"/>
          </a:xfrm>
        </p:spPr>
        <p:txBody>
          <a:bodyPr anchor="t">
            <a:normAutofit/>
          </a:bodyPr>
          <a:lstStyle/>
          <a:p>
            <a:r>
              <a:rPr lang="en-US" altLang="zh-TW" dirty="0"/>
              <a:t>Now let's add a new object </a:t>
            </a:r>
            <a:r>
              <a:rPr lang="en-US" altLang="zh-TW" b="1" u="sng" dirty="0" err="1">
                <a:solidFill>
                  <a:srgbClr val="FF0000"/>
                </a:solidFill>
              </a:rPr>
              <a:t>UIImageView</a:t>
            </a:r>
            <a:r>
              <a:rPr lang="en-US" altLang="zh-TW" dirty="0"/>
              <a:t> in the interface(view)</a:t>
            </a:r>
            <a:endParaRPr lang="zh-TW" altLang="en-US" dirty="0"/>
          </a:p>
        </p:txBody>
      </p:sp>
    </p:spTree>
    <p:extLst>
      <p:ext uri="{BB962C8B-B14F-4D97-AF65-F5344CB8AC3E}">
        <p14:creationId xmlns:p14="http://schemas.microsoft.com/office/powerpoint/2010/main" val="125790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864A0B-4663-4052-A3D8-E2BB2CFCE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ABD4F0-F3AF-4397-B777-A0D45BFDA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5" y="0"/>
            <a:ext cx="7547475"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eiryo" panose="020B0604030504040204" pitchFamily="34" charset="-128"/>
              <a:ea typeface="Meiryo" panose="020B0604030504040204" pitchFamily="34" charset="-128"/>
            </a:endParaRPr>
          </a:p>
        </p:txBody>
      </p:sp>
      <p:sp>
        <p:nvSpPr>
          <p:cNvPr id="2" name="標題 1">
            <a:extLst>
              <a:ext uri="{FF2B5EF4-FFF2-40B4-BE49-F238E27FC236}">
                <a16:creationId xmlns:a16="http://schemas.microsoft.com/office/drawing/2014/main" id="{A9E40AD5-36BD-4401-B8DB-7FA47F57B51D}"/>
              </a:ext>
            </a:extLst>
          </p:cNvPr>
          <p:cNvSpPr>
            <a:spLocks noGrp="1"/>
          </p:cNvSpPr>
          <p:nvPr>
            <p:ph type="title"/>
          </p:nvPr>
        </p:nvSpPr>
        <p:spPr>
          <a:xfrm>
            <a:off x="5307538" y="586478"/>
            <a:ext cx="6236762" cy="946682"/>
          </a:xfrm>
        </p:spPr>
        <p:txBody>
          <a:bodyPr vert="horz" lIns="109728" tIns="109728" rIns="109728" bIns="91440" rtlCol="0" anchor="ctr">
            <a:normAutofit/>
          </a:bodyPr>
          <a:lstStyle/>
          <a:p>
            <a:r>
              <a:rPr lang="en-US" altLang="zh-TW" sz="2400" b="1" kern="1200" spc="150" baseline="0" dirty="0">
                <a:solidFill>
                  <a:schemeClr val="tx1"/>
                </a:solidFill>
                <a:latin typeface="+mj-lt"/>
                <a:ea typeface="+mj-ea"/>
                <a:cs typeface="+mj-cs"/>
              </a:rPr>
              <a:t>Positioning UI Element</a:t>
            </a:r>
          </a:p>
        </p:txBody>
      </p:sp>
      <p:pic>
        <p:nvPicPr>
          <p:cNvPr id="5" name="內容版面配置區 4">
            <a:extLst>
              <a:ext uri="{FF2B5EF4-FFF2-40B4-BE49-F238E27FC236}">
                <a16:creationId xmlns:a16="http://schemas.microsoft.com/office/drawing/2014/main" id="{01B6788A-86F6-4AA1-8037-9FA3B4ACB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413" y="1537965"/>
            <a:ext cx="3358935" cy="3784715"/>
          </a:xfrm>
          <a:prstGeom prst="rect">
            <a:avLst/>
          </a:prstGeom>
        </p:spPr>
      </p:pic>
      <p:sp>
        <p:nvSpPr>
          <p:cNvPr id="7" name="文字方塊 6">
            <a:extLst>
              <a:ext uri="{FF2B5EF4-FFF2-40B4-BE49-F238E27FC236}">
                <a16:creationId xmlns:a16="http://schemas.microsoft.com/office/drawing/2014/main" id="{EF66DFCE-DE1A-417C-B9F4-D83EDB3FDFF9}"/>
              </a:ext>
            </a:extLst>
          </p:cNvPr>
          <p:cNvSpPr txBox="1"/>
          <p:nvPr/>
        </p:nvSpPr>
        <p:spPr>
          <a:xfrm>
            <a:off x="5307538" y="1659208"/>
            <a:ext cx="6236762" cy="4270744"/>
          </a:xfrm>
          <a:prstGeom prst="rect">
            <a:avLst/>
          </a:prstGeom>
        </p:spPr>
        <p:txBody>
          <a:bodyPr vert="horz" lIns="91440" tIns="45720" rIns="91440" bIns="45720" rtlCol="0" anchor="t">
            <a:normAutofit/>
          </a:bodyPr>
          <a:lstStyle/>
          <a:p>
            <a:pPr algn="just">
              <a:lnSpc>
                <a:spcPct val="150000"/>
              </a:lnSpc>
              <a:spcAft>
                <a:spcPts val="600"/>
              </a:spcAft>
              <a:buClr>
                <a:schemeClr val="accent2"/>
              </a:buClr>
            </a:pPr>
            <a:r>
              <a:rPr lang="en-US" altLang="zh-TW" sz="2400" b="0" i="0" spc="150" dirty="0">
                <a:effectLst/>
              </a:rPr>
              <a:t>You can imagine the iPhone screen as a graph where the top left corner is zero or the origin of the graph, </a:t>
            </a:r>
          </a:p>
          <a:p>
            <a:pPr algn="just">
              <a:lnSpc>
                <a:spcPct val="150000"/>
              </a:lnSpc>
              <a:spcAft>
                <a:spcPts val="600"/>
              </a:spcAft>
              <a:buClr>
                <a:schemeClr val="accent2"/>
              </a:buClr>
            </a:pPr>
            <a:r>
              <a:rPr lang="en-US" altLang="zh-TW" sz="2400" b="0" i="0" spc="150" dirty="0">
                <a:effectLst/>
              </a:rPr>
              <a:t>and where the x axis runs along the horizontal edge of the phone and the Y axis corresponds to the vertical edge.</a:t>
            </a:r>
          </a:p>
        </p:txBody>
      </p:sp>
    </p:spTree>
    <p:extLst>
      <p:ext uri="{BB962C8B-B14F-4D97-AF65-F5344CB8AC3E}">
        <p14:creationId xmlns:p14="http://schemas.microsoft.com/office/powerpoint/2010/main" val="147392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339CE0-3DFA-407F-8695-6D88F42F998D}"/>
              </a:ext>
            </a:extLst>
          </p:cNvPr>
          <p:cNvSpPr>
            <a:spLocks noGrp="1"/>
          </p:cNvSpPr>
          <p:nvPr>
            <p:ph type="title"/>
          </p:nvPr>
        </p:nvSpPr>
        <p:spPr/>
        <p:txBody>
          <a:bodyPr/>
          <a:lstStyle/>
          <a:p>
            <a:r>
              <a:rPr lang="en-US" altLang="zh-TW" b="0" i="0" dirty="0">
                <a:solidFill>
                  <a:srgbClr val="464A50"/>
                </a:solidFill>
                <a:effectLst/>
                <a:latin typeface="Avenir Next LT W01 Demi"/>
              </a:rPr>
              <a:t>The Ultimate Guide To iPhone Resolutions</a:t>
            </a:r>
            <a:endParaRPr lang="zh-TW" altLang="en-US" dirty="0"/>
          </a:p>
        </p:txBody>
      </p:sp>
      <p:sp>
        <p:nvSpPr>
          <p:cNvPr id="3" name="內容版面配置區 2">
            <a:extLst>
              <a:ext uri="{FF2B5EF4-FFF2-40B4-BE49-F238E27FC236}">
                <a16:creationId xmlns:a16="http://schemas.microsoft.com/office/drawing/2014/main" id="{A4D7B5FA-7F58-4FE2-A5E2-5D11874F4922}"/>
              </a:ext>
            </a:extLst>
          </p:cNvPr>
          <p:cNvSpPr>
            <a:spLocks noGrp="1"/>
          </p:cNvSpPr>
          <p:nvPr>
            <p:ph idx="1"/>
          </p:nvPr>
        </p:nvSpPr>
        <p:spPr/>
        <p:txBody>
          <a:bodyPr/>
          <a:lstStyle/>
          <a:p>
            <a:r>
              <a:rPr lang="en-US" altLang="zh-TW" dirty="0"/>
              <a:t>You can find the </a:t>
            </a:r>
            <a:r>
              <a:rPr lang="en-US" altLang="zh-TW" dirty="0">
                <a:solidFill>
                  <a:srgbClr val="464A50"/>
                </a:solidFill>
                <a:latin typeface="Avenir Next LT W01 Demi"/>
              </a:rPr>
              <a:t>g</a:t>
            </a:r>
            <a:r>
              <a:rPr lang="en-US" altLang="zh-TW" b="0" i="0" dirty="0">
                <a:solidFill>
                  <a:srgbClr val="464A50"/>
                </a:solidFill>
                <a:effectLst/>
                <a:latin typeface="Avenir Next LT W01 Demi"/>
              </a:rPr>
              <a:t>uide to </a:t>
            </a:r>
            <a:r>
              <a:rPr lang="en-US" altLang="zh-TW" dirty="0">
                <a:solidFill>
                  <a:srgbClr val="464A50"/>
                </a:solidFill>
                <a:latin typeface="Avenir Next LT W01 Demi"/>
              </a:rPr>
              <a:t>r</a:t>
            </a:r>
            <a:r>
              <a:rPr lang="en-US" altLang="zh-TW" b="0" i="0" dirty="0">
                <a:solidFill>
                  <a:srgbClr val="464A50"/>
                </a:solidFill>
                <a:effectLst/>
                <a:latin typeface="Avenir Next LT W01 Demi"/>
              </a:rPr>
              <a:t>esolutions from this website: </a:t>
            </a:r>
            <a:r>
              <a:rPr lang="en-US" altLang="zh-TW" b="0" i="0" dirty="0">
                <a:solidFill>
                  <a:srgbClr val="464A50"/>
                </a:solidFill>
                <a:effectLst/>
                <a:latin typeface="Avenir Next LT W01 Demi"/>
                <a:hlinkClick r:id="rId2"/>
              </a:rPr>
              <a:t>https://www.paintcodeapp.com/news/ultimate-guide-to-iphone-resolutions</a:t>
            </a:r>
            <a:endParaRPr lang="zh-TW" altLang="en-US" dirty="0"/>
          </a:p>
        </p:txBody>
      </p:sp>
      <p:pic>
        <p:nvPicPr>
          <p:cNvPr id="5" name="圖片 4">
            <a:extLst>
              <a:ext uri="{FF2B5EF4-FFF2-40B4-BE49-F238E27FC236}">
                <a16:creationId xmlns:a16="http://schemas.microsoft.com/office/drawing/2014/main" id="{4D160B5D-C966-48D6-807C-D22CFC346CEB}"/>
              </a:ext>
            </a:extLst>
          </p:cNvPr>
          <p:cNvPicPr>
            <a:picLocks noChangeAspect="1"/>
          </p:cNvPicPr>
          <p:nvPr/>
        </p:nvPicPr>
        <p:blipFill>
          <a:blip r:embed="rId3"/>
          <a:stretch>
            <a:fillRect/>
          </a:stretch>
        </p:blipFill>
        <p:spPr>
          <a:xfrm>
            <a:off x="1256427" y="2358420"/>
            <a:ext cx="9064891" cy="4292464"/>
          </a:xfrm>
          <a:prstGeom prst="rect">
            <a:avLst/>
          </a:prstGeom>
        </p:spPr>
      </p:pic>
    </p:spTree>
    <p:extLst>
      <p:ext uri="{BB962C8B-B14F-4D97-AF65-F5344CB8AC3E}">
        <p14:creationId xmlns:p14="http://schemas.microsoft.com/office/powerpoint/2010/main" val="3759860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A64B76E-B62E-4812-BA7D-825654688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7EF05D1-197A-4EB5-A82C-7DC2425B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413" y="2818150"/>
            <a:ext cx="10913175" cy="25718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7" name="Rectangle 46">
            <a:extLst>
              <a:ext uri="{FF2B5EF4-FFF2-40B4-BE49-F238E27FC236}">
                <a16:creationId xmlns:a16="http://schemas.microsoft.com/office/drawing/2014/main" id="{BB356621-A619-4DD0-B148-502B35E6E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AAE1FE2-81CE-46B6-B736-DA6BEBF9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14400"/>
            <a:ext cx="7533132"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760F3168-91D5-4F97-8256-506351938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425" y="2818150"/>
            <a:ext cx="6769707" cy="257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3CBAE4C6-62B8-4BF0-8445-9198774D0994}"/>
              </a:ext>
            </a:extLst>
          </p:cNvPr>
          <p:cNvSpPr>
            <a:spLocks noGrp="1"/>
          </p:cNvSpPr>
          <p:nvPr>
            <p:ph type="title"/>
          </p:nvPr>
        </p:nvSpPr>
        <p:spPr>
          <a:xfrm>
            <a:off x="975360" y="2971800"/>
            <a:ext cx="6320378" cy="1871330"/>
          </a:xfrm>
        </p:spPr>
        <p:txBody>
          <a:bodyPr vert="horz" lIns="109728" tIns="109728" rIns="109728" bIns="91440" rtlCol="0" anchor="b">
            <a:normAutofit/>
          </a:bodyPr>
          <a:lstStyle/>
          <a:p>
            <a:r>
              <a:rPr lang="en-US" altLang="zh-TW" sz="5500" b="1" spc="150">
                <a:solidFill>
                  <a:schemeClr val="bg1"/>
                </a:solidFill>
              </a:rPr>
              <a:t>Point and Resolution</a:t>
            </a:r>
          </a:p>
        </p:txBody>
      </p:sp>
      <p:pic>
        <p:nvPicPr>
          <p:cNvPr id="5" name="圖片 4">
            <a:extLst>
              <a:ext uri="{FF2B5EF4-FFF2-40B4-BE49-F238E27FC236}">
                <a16:creationId xmlns:a16="http://schemas.microsoft.com/office/drawing/2014/main" id="{3EBB68FB-7CF7-4E5E-AB20-C0826F466097}"/>
              </a:ext>
            </a:extLst>
          </p:cNvPr>
          <p:cNvPicPr>
            <a:picLocks noChangeAspect="1"/>
          </p:cNvPicPr>
          <p:nvPr/>
        </p:nvPicPr>
        <p:blipFill>
          <a:blip r:embed="rId2"/>
          <a:stretch>
            <a:fillRect/>
          </a:stretch>
        </p:blipFill>
        <p:spPr>
          <a:xfrm>
            <a:off x="6090835" y="1361131"/>
            <a:ext cx="5780698" cy="3555128"/>
          </a:xfrm>
          <a:prstGeom prst="rect">
            <a:avLst/>
          </a:prstGeom>
        </p:spPr>
      </p:pic>
    </p:spTree>
    <p:extLst>
      <p:ext uri="{BB962C8B-B14F-4D97-AF65-F5344CB8AC3E}">
        <p14:creationId xmlns:p14="http://schemas.microsoft.com/office/powerpoint/2010/main" val="4112670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C073E-680A-4530-A73C-D883153432B9}"/>
              </a:ext>
            </a:extLst>
          </p:cNvPr>
          <p:cNvSpPr>
            <a:spLocks noGrp="1"/>
          </p:cNvSpPr>
          <p:nvPr>
            <p:ph type="title"/>
          </p:nvPr>
        </p:nvSpPr>
        <p:spPr/>
        <p:txBody>
          <a:bodyPr/>
          <a:lstStyle/>
          <a:p>
            <a:r>
              <a:rPr lang="en-US" altLang="zh-TW" b="0" i="0" dirty="0">
                <a:solidFill>
                  <a:srgbClr val="1C1D1F"/>
                </a:solidFill>
                <a:effectLst/>
                <a:latin typeface="sf pro text"/>
              </a:rPr>
              <a:t>Image View</a:t>
            </a:r>
            <a:endParaRPr lang="zh-TW" altLang="en-US" dirty="0"/>
          </a:p>
        </p:txBody>
      </p:sp>
      <p:sp>
        <p:nvSpPr>
          <p:cNvPr id="3" name="內容版面配置區 2">
            <a:extLst>
              <a:ext uri="{FF2B5EF4-FFF2-40B4-BE49-F238E27FC236}">
                <a16:creationId xmlns:a16="http://schemas.microsoft.com/office/drawing/2014/main" id="{F2D78162-891C-48AA-AD6A-8D65F87F2178}"/>
              </a:ext>
            </a:extLst>
          </p:cNvPr>
          <p:cNvSpPr>
            <a:spLocks noGrp="1"/>
          </p:cNvSpPr>
          <p:nvPr>
            <p:ph idx="1"/>
          </p:nvPr>
        </p:nvSpPr>
        <p:spPr/>
        <p:txBody>
          <a:bodyPr/>
          <a:lstStyle/>
          <a:p>
            <a:pPr algn="l"/>
            <a:r>
              <a:rPr lang="en-US" altLang="zh-TW" dirty="0">
                <a:solidFill>
                  <a:srgbClr val="1C1D1F"/>
                </a:solidFill>
                <a:latin typeface="sf pro text"/>
              </a:rPr>
              <a:t>A</a:t>
            </a:r>
            <a:r>
              <a:rPr lang="en-US" altLang="zh-TW" b="0" i="0" dirty="0">
                <a:solidFill>
                  <a:srgbClr val="1C1D1F"/>
                </a:solidFill>
                <a:effectLst/>
                <a:latin typeface="sf pro text"/>
              </a:rPr>
              <a:t>n Image View is simply a picture frame</a:t>
            </a:r>
            <a:r>
              <a:rPr lang="en-US" altLang="zh-TW" dirty="0">
                <a:solidFill>
                  <a:srgbClr val="1C1D1F"/>
                </a:solidFill>
                <a:latin typeface="sf pro text"/>
              </a:rPr>
              <a:t> </a:t>
            </a:r>
            <a:r>
              <a:rPr lang="en-US" altLang="zh-TW" b="0" i="0" dirty="0">
                <a:solidFill>
                  <a:srgbClr val="1C1D1F"/>
                </a:solidFill>
                <a:effectLst/>
                <a:latin typeface="sf pro text"/>
              </a:rPr>
              <a:t>where you can put images into it.</a:t>
            </a:r>
          </a:p>
          <a:p>
            <a:endParaRPr lang="zh-TW" altLang="en-US" dirty="0"/>
          </a:p>
        </p:txBody>
      </p:sp>
      <p:pic>
        <p:nvPicPr>
          <p:cNvPr id="5" name="圖片 4" descr="一張含有 相框 的圖片&#10;&#10;自動產生的描述">
            <a:extLst>
              <a:ext uri="{FF2B5EF4-FFF2-40B4-BE49-F238E27FC236}">
                <a16:creationId xmlns:a16="http://schemas.microsoft.com/office/drawing/2014/main" id="{BFE91169-1225-402E-BC01-9FD80374F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485" y="2459804"/>
            <a:ext cx="3597251" cy="3717159"/>
          </a:xfrm>
          <a:prstGeom prst="rect">
            <a:avLst/>
          </a:prstGeom>
        </p:spPr>
      </p:pic>
      <p:sp>
        <p:nvSpPr>
          <p:cNvPr id="7" name="文字方塊 6">
            <a:extLst>
              <a:ext uri="{FF2B5EF4-FFF2-40B4-BE49-F238E27FC236}">
                <a16:creationId xmlns:a16="http://schemas.microsoft.com/office/drawing/2014/main" id="{5F8B4E5A-DF72-400F-9627-24290A4A2494}"/>
              </a:ext>
            </a:extLst>
          </p:cNvPr>
          <p:cNvSpPr txBox="1"/>
          <p:nvPr/>
        </p:nvSpPr>
        <p:spPr>
          <a:xfrm>
            <a:off x="5648029" y="4025995"/>
            <a:ext cx="6097162" cy="584775"/>
          </a:xfrm>
          <a:prstGeom prst="rect">
            <a:avLst/>
          </a:prstGeom>
          <a:noFill/>
        </p:spPr>
        <p:txBody>
          <a:bodyPr wrap="square">
            <a:spAutoFit/>
          </a:bodyPr>
          <a:lstStyle/>
          <a:p>
            <a:r>
              <a:rPr lang="en-US" altLang="zh-TW" sz="3200" b="0" i="0" dirty="0">
                <a:solidFill>
                  <a:srgbClr val="FF0000"/>
                </a:solidFill>
                <a:effectLst/>
                <a:latin typeface="sf pro text"/>
              </a:rPr>
              <a:t>But where </a:t>
            </a:r>
            <a:r>
              <a:rPr lang="en-US" altLang="zh-TW" sz="3200" dirty="0">
                <a:solidFill>
                  <a:srgbClr val="FF0000"/>
                </a:solidFill>
                <a:latin typeface="sf pro text"/>
              </a:rPr>
              <a:t>can</a:t>
            </a:r>
            <a:r>
              <a:rPr lang="en-US" altLang="zh-TW" sz="3200" b="0" i="0" dirty="0">
                <a:solidFill>
                  <a:srgbClr val="FF0000"/>
                </a:solidFill>
                <a:effectLst/>
                <a:latin typeface="sf pro text"/>
              </a:rPr>
              <a:t> we get the image?</a:t>
            </a:r>
            <a:endParaRPr lang="zh-TW" altLang="en-US" sz="3200" dirty="0">
              <a:solidFill>
                <a:srgbClr val="FF0000"/>
              </a:solidFill>
            </a:endParaRPr>
          </a:p>
        </p:txBody>
      </p:sp>
      <p:cxnSp>
        <p:nvCxnSpPr>
          <p:cNvPr id="9" name="直線單箭頭接點 8">
            <a:extLst>
              <a:ext uri="{FF2B5EF4-FFF2-40B4-BE49-F238E27FC236}">
                <a16:creationId xmlns:a16="http://schemas.microsoft.com/office/drawing/2014/main" id="{903C9CEC-A1D6-414B-8C5E-2C90DE6363A2}"/>
              </a:ext>
            </a:extLst>
          </p:cNvPr>
          <p:cNvCxnSpPr>
            <a:stCxn id="7" idx="1"/>
          </p:cNvCxnSpPr>
          <p:nvPr/>
        </p:nvCxnSpPr>
        <p:spPr>
          <a:xfrm flipH="1" flipV="1">
            <a:off x="4006608" y="4318382"/>
            <a:ext cx="1641421"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450422"/>
      </p:ext>
    </p:extLst>
  </p:cSld>
  <p:clrMapOvr>
    <a:masterClrMapping/>
  </p:clrMapOvr>
</p:sld>
</file>

<file path=ppt/theme/theme1.xml><?xml version="1.0" encoding="utf-8"?>
<a:theme xmlns:a="http://schemas.openxmlformats.org/drawingml/2006/main" name="MeiryoVTI">
  <a:themeElements>
    <a:clrScheme name="AnalogousFromDarkSeedLeftStep">
      <a:dk1>
        <a:srgbClr val="000000"/>
      </a:dk1>
      <a:lt1>
        <a:srgbClr val="FFFFFF"/>
      </a:lt1>
      <a:dk2>
        <a:srgbClr val="301B2E"/>
      </a:dk2>
      <a:lt2>
        <a:srgbClr val="F0F3F3"/>
      </a:lt2>
      <a:accent1>
        <a:srgbClr val="C34D54"/>
      </a:accent1>
      <a:accent2>
        <a:srgbClr val="B13B74"/>
      </a:accent2>
      <a:accent3>
        <a:srgbClr val="C34DB7"/>
      </a:accent3>
      <a:accent4>
        <a:srgbClr val="8C3BB1"/>
      </a:accent4>
      <a:accent5>
        <a:srgbClr val="6C4DC3"/>
      </a:accent5>
      <a:accent6>
        <a:srgbClr val="3B4DB1"/>
      </a:accent6>
      <a:hlink>
        <a:srgbClr val="8453C5"/>
      </a:hlink>
      <a:folHlink>
        <a:srgbClr val="7F7F7F"/>
      </a:folHlink>
    </a:clrScheme>
    <a:fontScheme name="Meiryo UI">
      <a:majorFont>
        <a:latin typeface="Yu Mincho Demibold"/>
        <a:ea typeface=""/>
        <a:cs typeface=""/>
      </a:majorFont>
      <a:minorFont>
        <a:latin typeface="Yu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iryoVTI" id="{3EF0B2FA-4C70-4C56-AE0C-16E6000BE750}" vid="{C80AAF17-7084-4B19-8ADF-AE8F46812F23}"/>
    </a:ext>
  </a:extLst>
</a:theme>
</file>

<file path=docProps/app.xml><?xml version="1.0" encoding="utf-8"?>
<Properties xmlns="http://schemas.openxmlformats.org/officeDocument/2006/extended-properties" xmlns:vt="http://schemas.openxmlformats.org/officeDocument/2006/docPropsVTypes">
  <TotalTime>171</TotalTime>
  <Words>707</Words>
  <Application>Microsoft Office PowerPoint</Application>
  <PresentationFormat>寬螢幕</PresentationFormat>
  <Paragraphs>59</Paragraphs>
  <Slides>23</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23</vt:i4>
      </vt:variant>
    </vt:vector>
  </HeadingPairs>
  <TitlesOfParts>
    <vt:vector size="31" baseType="lpstr">
      <vt:lpstr>Avenir Next LT W01 Demi</vt:lpstr>
      <vt:lpstr>Meiryo</vt:lpstr>
      <vt:lpstr>sf pro text</vt:lpstr>
      <vt:lpstr>Yu Gothic Medium</vt:lpstr>
      <vt:lpstr>Yu Mincho Demibold</vt:lpstr>
      <vt:lpstr>Arial</vt:lpstr>
      <vt:lpstr>Wingdings</vt:lpstr>
      <vt:lpstr>MeiryoVTI</vt:lpstr>
      <vt:lpstr>Interface Builder</vt:lpstr>
      <vt:lpstr>PowerPoint 簡報</vt:lpstr>
      <vt:lpstr>Attribute Inspector</vt:lpstr>
      <vt:lpstr> Size Inspector</vt:lpstr>
      <vt:lpstr>Challenge</vt:lpstr>
      <vt:lpstr>Positioning UI Element</vt:lpstr>
      <vt:lpstr>The Ultimate Guide To iPhone Resolutions</vt:lpstr>
      <vt:lpstr>Point and Resolution</vt:lpstr>
      <vt:lpstr>Image View</vt:lpstr>
      <vt:lpstr>Assets.xcodeassets</vt:lpstr>
      <vt:lpstr>Put Image into The Assets  </vt:lpstr>
      <vt:lpstr>Universal</vt:lpstr>
      <vt:lpstr>Retina</vt:lpstr>
      <vt:lpstr>Retina</vt:lpstr>
      <vt:lpstr>Retina</vt:lpstr>
      <vt:lpstr>Retina</vt:lpstr>
      <vt:lpstr>Retina</vt:lpstr>
      <vt:lpstr>How to Get These Images?</vt:lpstr>
      <vt:lpstr>Select The Image</vt:lpstr>
      <vt:lpstr>App Icon</vt:lpstr>
      <vt:lpstr>Run Your App</vt:lpstr>
      <vt:lpstr>Next week we’ll learn the Swift programming basics </vt:lpstr>
      <vt:lpstr>If you are outstanding, you can clone the flappy bird project below:  https://github.com/fullstackio/FlappySwift  And try to modified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Interface Builder</dc:title>
  <dc:creator>簡廷軒</dc:creator>
  <cp:lastModifiedBy>簡廷軒</cp:lastModifiedBy>
  <cp:revision>4</cp:revision>
  <dcterms:created xsi:type="dcterms:W3CDTF">2022-03-09T05:00:46Z</dcterms:created>
  <dcterms:modified xsi:type="dcterms:W3CDTF">2022-03-09T07:52:43Z</dcterms:modified>
</cp:coreProperties>
</file>